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7" r:id="rId3"/>
    <p:sldId id="266" r:id="rId4"/>
    <p:sldId id="264" r:id="rId5"/>
    <p:sldId id="256" r:id="rId6"/>
    <p:sldId id="257" r:id="rId7"/>
    <p:sldId id="259" r:id="rId8"/>
    <p:sldId id="262" r:id="rId9"/>
    <p:sldId id="261"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9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9D6314-A253-4AB7-9141-0A4D983763DE}" type="datetimeFigureOut">
              <a:rPr lang="en-GB" smtClean="0"/>
              <a:t>16/04/2020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1D74B2-F0A1-421D-8B99-87927219DEBE}" type="slidenum">
              <a:rPr lang="en-GB" smtClean="0"/>
              <a:t>‹#›</a:t>
            </a:fld>
            <a:endParaRPr lang="en-GB"/>
          </a:p>
        </p:txBody>
      </p:sp>
    </p:spTree>
    <p:extLst>
      <p:ext uri="{BB962C8B-B14F-4D97-AF65-F5344CB8AC3E}">
        <p14:creationId xmlns:p14="http://schemas.microsoft.com/office/powerpoint/2010/main" val="2569738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9D6314-A253-4AB7-9141-0A4D983763DE}" type="datetimeFigureOut">
              <a:rPr lang="en-GB" smtClean="0"/>
              <a:t>16/04/2020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1D74B2-F0A1-421D-8B99-87927219DEBE}" type="slidenum">
              <a:rPr lang="en-GB" smtClean="0"/>
              <a:t>‹#›</a:t>
            </a:fld>
            <a:endParaRPr lang="en-GB"/>
          </a:p>
        </p:txBody>
      </p:sp>
    </p:spTree>
    <p:extLst>
      <p:ext uri="{BB962C8B-B14F-4D97-AF65-F5344CB8AC3E}">
        <p14:creationId xmlns:p14="http://schemas.microsoft.com/office/powerpoint/2010/main" val="2791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9D6314-A253-4AB7-9141-0A4D983763DE}" type="datetimeFigureOut">
              <a:rPr lang="en-GB" smtClean="0"/>
              <a:t>16/04/2020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1D74B2-F0A1-421D-8B99-87927219DEBE}" type="slidenum">
              <a:rPr lang="en-GB" smtClean="0"/>
              <a:t>‹#›</a:t>
            </a:fld>
            <a:endParaRPr lang="en-GB"/>
          </a:p>
        </p:txBody>
      </p:sp>
    </p:spTree>
    <p:extLst>
      <p:ext uri="{BB962C8B-B14F-4D97-AF65-F5344CB8AC3E}">
        <p14:creationId xmlns:p14="http://schemas.microsoft.com/office/powerpoint/2010/main" val="1306968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9D6314-A253-4AB7-9141-0A4D983763DE}" type="datetimeFigureOut">
              <a:rPr lang="en-GB" smtClean="0"/>
              <a:t>16/04/2020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1D74B2-F0A1-421D-8B99-87927219DEBE}" type="slidenum">
              <a:rPr lang="en-GB" smtClean="0"/>
              <a:t>‹#›</a:t>
            </a:fld>
            <a:endParaRPr lang="en-GB"/>
          </a:p>
        </p:txBody>
      </p:sp>
    </p:spTree>
    <p:extLst>
      <p:ext uri="{BB962C8B-B14F-4D97-AF65-F5344CB8AC3E}">
        <p14:creationId xmlns:p14="http://schemas.microsoft.com/office/powerpoint/2010/main" val="154340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9D6314-A253-4AB7-9141-0A4D983763DE}" type="datetimeFigureOut">
              <a:rPr lang="en-GB" smtClean="0"/>
              <a:t>16/04/2020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1D74B2-F0A1-421D-8B99-87927219DEBE}" type="slidenum">
              <a:rPr lang="en-GB" smtClean="0"/>
              <a:t>‹#›</a:t>
            </a:fld>
            <a:endParaRPr lang="en-GB"/>
          </a:p>
        </p:txBody>
      </p:sp>
    </p:spTree>
    <p:extLst>
      <p:ext uri="{BB962C8B-B14F-4D97-AF65-F5344CB8AC3E}">
        <p14:creationId xmlns:p14="http://schemas.microsoft.com/office/powerpoint/2010/main" val="3875704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9D6314-A253-4AB7-9141-0A4D983763DE}" type="datetimeFigureOut">
              <a:rPr lang="en-GB" smtClean="0"/>
              <a:t>16/04/2020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1D74B2-F0A1-421D-8B99-87927219DEBE}" type="slidenum">
              <a:rPr lang="en-GB" smtClean="0"/>
              <a:t>‹#›</a:t>
            </a:fld>
            <a:endParaRPr lang="en-GB"/>
          </a:p>
        </p:txBody>
      </p:sp>
    </p:spTree>
    <p:extLst>
      <p:ext uri="{BB962C8B-B14F-4D97-AF65-F5344CB8AC3E}">
        <p14:creationId xmlns:p14="http://schemas.microsoft.com/office/powerpoint/2010/main" val="2880117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9D6314-A253-4AB7-9141-0A4D983763DE}" type="datetimeFigureOut">
              <a:rPr lang="en-GB" smtClean="0"/>
              <a:t>16/04/2020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1D74B2-F0A1-421D-8B99-87927219DEBE}" type="slidenum">
              <a:rPr lang="en-GB" smtClean="0"/>
              <a:t>‹#›</a:t>
            </a:fld>
            <a:endParaRPr lang="en-GB"/>
          </a:p>
        </p:txBody>
      </p:sp>
    </p:spTree>
    <p:extLst>
      <p:ext uri="{BB962C8B-B14F-4D97-AF65-F5344CB8AC3E}">
        <p14:creationId xmlns:p14="http://schemas.microsoft.com/office/powerpoint/2010/main" val="2552115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9D6314-A253-4AB7-9141-0A4D983763DE}" type="datetimeFigureOut">
              <a:rPr lang="en-GB" smtClean="0"/>
              <a:t>16/04/2020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1D74B2-F0A1-421D-8B99-87927219DEBE}" type="slidenum">
              <a:rPr lang="en-GB" smtClean="0"/>
              <a:t>‹#›</a:t>
            </a:fld>
            <a:endParaRPr lang="en-GB"/>
          </a:p>
        </p:txBody>
      </p:sp>
    </p:spTree>
    <p:extLst>
      <p:ext uri="{BB962C8B-B14F-4D97-AF65-F5344CB8AC3E}">
        <p14:creationId xmlns:p14="http://schemas.microsoft.com/office/powerpoint/2010/main" val="1315904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D6314-A253-4AB7-9141-0A4D983763DE}" type="datetimeFigureOut">
              <a:rPr lang="en-GB" smtClean="0"/>
              <a:t>16/04/2020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1D74B2-F0A1-421D-8B99-87927219DEBE}" type="slidenum">
              <a:rPr lang="en-GB" smtClean="0"/>
              <a:t>‹#›</a:t>
            </a:fld>
            <a:endParaRPr lang="en-GB"/>
          </a:p>
        </p:txBody>
      </p:sp>
    </p:spTree>
    <p:extLst>
      <p:ext uri="{BB962C8B-B14F-4D97-AF65-F5344CB8AC3E}">
        <p14:creationId xmlns:p14="http://schemas.microsoft.com/office/powerpoint/2010/main" val="1600762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9D6314-A253-4AB7-9141-0A4D983763DE}" type="datetimeFigureOut">
              <a:rPr lang="en-GB" smtClean="0"/>
              <a:t>16/04/2020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1D74B2-F0A1-421D-8B99-87927219DEBE}" type="slidenum">
              <a:rPr lang="en-GB" smtClean="0"/>
              <a:t>‹#›</a:t>
            </a:fld>
            <a:endParaRPr lang="en-GB"/>
          </a:p>
        </p:txBody>
      </p:sp>
    </p:spTree>
    <p:extLst>
      <p:ext uri="{BB962C8B-B14F-4D97-AF65-F5344CB8AC3E}">
        <p14:creationId xmlns:p14="http://schemas.microsoft.com/office/powerpoint/2010/main" val="1093980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9D6314-A253-4AB7-9141-0A4D983763DE}" type="datetimeFigureOut">
              <a:rPr lang="en-GB" smtClean="0"/>
              <a:t>16/04/2020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1D74B2-F0A1-421D-8B99-87927219DEBE}" type="slidenum">
              <a:rPr lang="en-GB" smtClean="0"/>
              <a:t>‹#›</a:t>
            </a:fld>
            <a:endParaRPr lang="en-GB"/>
          </a:p>
        </p:txBody>
      </p:sp>
    </p:spTree>
    <p:extLst>
      <p:ext uri="{BB962C8B-B14F-4D97-AF65-F5344CB8AC3E}">
        <p14:creationId xmlns:p14="http://schemas.microsoft.com/office/powerpoint/2010/main" val="1155379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D6314-A253-4AB7-9141-0A4D983763DE}" type="datetimeFigureOut">
              <a:rPr lang="en-GB" smtClean="0"/>
              <a:t>16/04/2020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1D74B2-F0A1-421D-8B99-87927219DEBE}" type="slidenum">
              <a:rPr lang="en-GB" smtClean="0"/>
              <a:t>‹#›</a:t>
            </a:fld>
            <a:endParaRPr lang="en-GB"/>
          </a:p>
        </p:txBody>
      </p:sp>
    </p:spTree>
    <p:extLst>
      <p:ext uri="{BB962C8B-B14F-4D97-AF65-F5344CB8AC3E}">
        <p14:creationId xmlns:p14="http://schemas.microsoft.com/office/powerpoint/2010/main" val="3741750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Art – Caribbean Landscapes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882465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Today you are going to be having a go at creating your own Caribbean Landscape Art.</a:t>
            </a:r>
            <a:endParaRPr lang="en-GB" dirty="0"/>
          </a:p>
        </p:txBody>
      </p:sp>
      <p:sp>
        <p:nvSpPr>
          <p:cNvPr id="3" name="Content Placeholder 2"/>
          <p:cNvSpPr>
            <a:spLocks noGrp="1"/>
          </p:cNvSpPr>
          <p:nvPr>
            <p:ph idx="1"/>
          </p:nvPr>
        </p:nvSpPr>
        <p:spPr>
          <a:xfrm>
            <a:off x="457200" y="1916832"/>
            <a:ext cx="8229600" cy="4209331"/>
          </a:xfrm>
        </p:spPr>
        <p:txBody>
          <a:bodyPr/>
          <a:lstStyle/>
          <a:p>
            <a:pPr marL="0" indent="0">
              <a:buNone/>
            </a:pPr>
            <a:r>
              <a:rPr lang="en-GB" dirty="0" smtClean="0"/>
              <a:t>Use the images that you have just seen to have a go at your own art work of a Caribbean landscape.</a:t>
            </a:r>
          </a:p>
          <a:p>
            <a:pPr marL="0" indent="0">
              <a:buNone/>
            </a:pPr>
            <a:endParaRPr lang="en-GB" dirty="0" smtClean="0"/>
          </a:p>
          <a:p>
            <a:pPr marL="0" indent="0">
              <a:buNone/>
            </a:pPr>
            <a:r>
              <a:rPr lang="en-GB" dirty="0" smtClean="0"/>
              <a:t>It can have whatever you like </a:t>
            </a:r>
          </a:p>
          <a:p>
            <a:pPr marL="0" indent="0">
              <a:buNone/>
            </a:pPr>
            <a:r>
              <a:rPr lang="en-GB" dirty="0" smtClean="0"/>
              <a:t>in it as long as it is colourful </a:t>
            </a:r>
          </a:p>
          <a:p>
            <a:pPr marL="0" indent="0">
              <a:buNone/>
            </a:pPr>
            <a:r>
              <a:rPr lang="en-GB" dirty="0" smtClean="0"/>
              <a:t>and full of plants.</a:t>
            </a:r>
          </a:p>
          <a:p>
            <a:pPr marL="0" indent="0">
              <a:buNone/>
            </a:pPr>
            <a:endParaRPr lang="en-GB" dirty="0"/>
          </a:p>
        </p:txBody>
      </p:sp>
      <p:pic>
        <p:nvPicPr>
          <p:cNvPr id="4" name="Picture 3"/>
          <p:cNvPicPr>
            <a:picLocks noChangeAspect="1"/>
          </p:cNvPicPr>
          <p:nvPr/>
        </p:nvPicPr>
        <p:blipFill>
          <a:blip r:embed="rId2"/>
          <a:stretch>
            <a:fillRect/>
          </a:stretch>
        </p:blipFill>
        <p:spPr>
          <a:xfrm>
            <a:off x="5652120" y="2924944"/>
            <a:ext cx="2970605" cy="3779789"/>
          </a:xfrm>
          <a:prstGeom prst="rect">
            <a:avLst/>
          </a:prstGeom>
        </p:spPr>
      </p:pic>
    </p:spTree>
    <p:extLst>
      <p:ext uri="{BB962C8B-B14F-4D97-AF65-F5344CB8AC3E}">
        <p14:creationId xmlns:p14="http://schemas.microsoft.com/office/powerpoint/2010/main" val="2310526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Caribbean Art</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Art </a:t>
            </a:r>
            <a:r>
              <a:rPr lang="en-GB" dirty="0"/>
              <a:t>in the Caribbean reflects thousands of years of </a:t>
            </a:r>
            <a:r>
              <a:rPr lang="en-GB" dirty="0" smtClean="0"/>
              <a:t>habitation by </a:t>
            </a:r>
            <a:r>
              <a:rPr lang="en-GB" dirty="0"/>
              <a:t>artists with heritage from countries all around the world (including countries in the African continent). The nature of Caribbean art reflects these diverse origins, as artists have taken their traditions and adapted these influences to reflect the reality of their lives in the Caribbean.</a:t>
            </a:r>
            <a:endParaRPr lang="en-GB" dirty="0"/>
          </a:p>
        </p:txBody>
      </p:sp>
    </p:spTree>
    <p:extLst>
      <p:ext uri="{BB962C8B-B14F-4D97-AF65-F5344CB8AC3E}">
        <p14:creationId xmlns:p14="http://schemas.microsoft.com/office/powerpoint/2010/main" val="3735652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51520" y="548680"/>
            <a:ext cx="8728814" cy="5822573"/>
          </a:xfrm>
          <a:prstGeom prst="rect">
            <a:avLst/>
          </a:prstGeom>
        </p:spPr>
      </p:pic>
    </p:spTree>
    <p:extLst>
      <p:ext uri="{BB962C8B-B14F-4D97-AF65-F5344CB8AC3E}">
        <p14:creationId xmlns:p14="http://schemas.microsoft.com/office/powerpoint/2010/main" val="2317672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49208" y="404663"/>
            <a:ext cx="8237592" cy="6069805"/>
          </a:xfrm>
          <a:prstGeom prst="rect">
            <a:avLst/>
          </a:prstGeom>
        </p:spPr>
      </p:pic>
    </p:spTree>
    <p:extLst>
      <p:ext uri="{BB962C8B-B14F-4D97-AF65-F5344CB8AC3E}">
        <p14:creationId xmlns:p14="http://schemas.microsoft.com/office/powerpoint/2010/main" val="2617622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http://www.janicesylviabrock.com/caribbean-art-images/caribbean-art-apresentformam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88640"/>
            <a:ext cx="5544616" cy="6447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892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http://images.fineartamerica.com/images-medium-large/la-cantina-patti-schermerho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082" y="188638"/>
            <a:ext cx="6408712" cy="6471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494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descr="http://www.janicesylviabrock.com/caribbean-art-images/caribbean-art-whisper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458" y="260648"/>
            <a:ext cx="5073053" cy="6351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160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7170" name="Picture 2" descr="http://www.janicesylviabrock.com/caribbean-art-images/caribbean-art-goingtochurch.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665" y="212764"/>
            <a:ext cx="5218836" cy="6342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599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6146" name="Picture 2" descr="https://s-media-cache-ak0.pinimg.com/236x/a1/a2/9b/a1a29b1a65096ed9c98c806cbef749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60648"/>
            <a:ext cx="5040560" cy="6407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83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125</Words>
  <Application>Microsoft Office PowerPoint</Application>
  <PresentationFormat>On-screen Show (4:3)</PresentationFormat>
  <Paragraphs>9</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Art – Caribbean Landscapes</vt:lpstr>
      <vt:lpstr>Caribbean 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Today you are going to be having a go at creating your own Caribbean Landscape Art.</vt:lpstr>
    </vt:vector>
  </TitlesOfParts>
  <Company>St Marks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Dickson</dc:creator>
  <cp:lastModifiedBy>hannah.thomas</cp:lastModifiedBy>
  <cp:revision>4</cp:revision>
  <dcterms:created xsi:type="dcterms:W3CDTF">2015-02-14T17:39:28Z</dcterms:created>
  <dcterms:modified xsi:type="dcterms:W3CDTF">2020-04-16T13:59:18Z</dcterms:modified>
</cp:coreProperties>
</file>