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39" d="100"/>
          <a:sy n="39" d="100"/>
        </p:scale>
        <p:origin x="10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869101-2484-4025-AE57-CC7B703FCF60}"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281829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869101-2484-4025-AE57-CC7B703FCF60}"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390211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869101-2484-4025-AE57-CC7B703FCF60}"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377311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869101-2484-4025-AE57-CC7B703FCF60}"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298194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869101-2484-4025-AE57-CC7B703FCF60}"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121115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869101-2484-4025-AE57-CC7B703FCF60}"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324472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869101-2484-4025-AE57-CC7B703FCF60}" type="datetimeFigureOut">
              <a:rPr lang="en-GB" smtClean="0"/>
              <a:t>20/04/2020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104591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869101-2484-4025-AE57-CC7B703FCF60}" type="datetimeFigureOut">
              <a:rPr lang="en-GB" smtClean="0"/>
              <a:t>20/04/2020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101499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69101-2484-4025-AE57-CC7B703FCF60}" type="datetimeFigureOut">
              <a:rPr lang="en-GB" smtClean="0"/>
              <a:t>20/04/2020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233336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869101-2484-4025-AE57-CC7B703FCF60}"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270704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869101-2484-4025-AE57-CC7B703FCF60}"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79751-18C8-4F95-B288-38B67356F1C5}" type="slidenum">
              <a:rPr lang="en-GB" smtClean="0"/>
              <a:t>‹#›</a:t>
            </a:fld>
            <a:endParaRPr lang="en-GB"/>
          </a:p>
        </p:txBody>
      </p:sp>
    </p:spTree>
    <p:extLst>
      <p:ext uri="{BB962C8B-B14F-4D97-AF65-F5344CB8AC3E}">
        <p14:creationId xmlns:p14="http://schemas.microsoft.com/office/powerpoint/2010/main" val="265469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69101-2484-4025-AE57-CC7B703FCF60}" type="datetimeFigureOut">
              <a:rPr lang="en-GB" smtClean="0"/>
              <a:t>20/04/2020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79751-18C8-4F95-B288-38B67356F1C5}" type="slidenum">
              <a:rPr lang="en-GB" smtClean="0"/>
              <a:t>‹#›</a:t>
            </a:fld>
            <a:endParaRPr lang="en-GB"/>
          </a:p>
        </p:txBody>
      </p:sp>
    </p:spTree>
    <p:extLst>
      <p:ext uri="{BB962C8B-B14F-4D97-AF65-F5344CB8AC3E}">
        <p14:creationId xmlns:p14="http://schemas.microsoft.com/office/powerpoint/2010/main" val="409029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544" y="0"/>
            <a:ext cx="7352763" cy="2712926"/>
          </a:xfrm>
        </p:spPr>
        <p:txBody>
          <a:bodyPr>
            <a:normAutofit/>
          </a:bodyPr>
          <a:lstStyle/>
          <a:p>
            <a:pPr algn="ctr"/>
            <a:r>
              <a:rPr lang="en-GB" sz="6000" b="1" dirty="0" smtClean="0">
                <a:latin typeface="A Gentle Touch" panose="02000603000000000000" pitchFamily="2" charset="0"/>
                <a:ea typeface="A Gentle Touch" panose="02000603000000000000" pitchFamily="2" charset="0"/>
              </a:rPr>
              <a:t>Week One: Tuesday</a:t>
            </a:r>
            <a:endParaRPr lang="en-GB" sz="6000" b="1" dirty="0">
              <a:latin typeface="A Gentle Touch" panose="02000603000000000000" pitchFamily="2" charset="0"/>
              <a:ea typeface="A Gentle Touch" panose="02000603000000000000" pitchFamily="2" charset="0"/>
            </a:endParaRPr>
          </a:p>
        </p:txBody>
      </p:sp>
      <p:pic>
        <p:nvPicPr>
          <p:cNvPr id="4" name="Picture 2" descr="The Lost Words: Amazon.co.uk: Morris, Jackie, Macfarlane, Robe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020" y="2182632"/>
            <a:ext cx="3103809" cy="419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8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89" y="738612"/>
            <a:ext cx="10533845" cy="1817507"/>
          </a:xfrm>
        </p:spPr>
        <p:txBody>
          <a:bodyPr>
            <a:normAutofit fontScale="90000"/>
          </a:bodyPr>
          <a:lstStyle/>
          <a:p>
            <a:pPr algn="ctr"/>
            <a:r>
              <a:rPr lang="en-GB" dirty="0" smtClean="0"/>
              <a:t>Did you enjoy making your visual dictionary yesterday?</a:t>
            </a:r>
            <a:br>
              <a:rPr lang="en-GB" dirty="0" smtClean="0"/>
            </a:br>
            <a:r>
              <a:rPr lang="en-GB" dirty="0" smtClean="0"/>
              <a:t>Did you learn any new ‘nature’ words?</a:t>
            </a:r>
            <a:endParaRPr lang="en-GB" dirty="0"/>
          </a:p>
        </p:txBody>
      </p:sp>
      <p:sp>
        <p:nvSpPr>
          <p:cNvPr id="5" name="Title 1"/>
          <p:cNvSpPr txBox="1">
            <a:spLocks/>
          </p:cNvSpPr>
          <p:nvPr/>
        </p:nvSpPr>
        <p:spPr>
          <a:xfrm>
            <a:off x="722289" y="3816662"/>
            <a:ext cx="10533845" cy="181750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Key Question: Do you think these 20 words should be put back into the Junior Dictionary? Why might it be important?</a:t>
            </a:r>
            <a:endParaRPr lang="en-GB" dirty="0"/>
          </a:p>
        </p:txBody>
      </p:sp>
    </p:spTree>
    <p:extLst>
      <p:ext uri="{BB962C8B-B14F-4D97-AF65-F5344CB8AC3E}">
        <p14:creationId xmlns:p14="http://schemas.microsoft.com/office/powerpoint/2010/main" val="108612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50" y="0"/>
            <a:ext cx="10515600" cy="1325563"/>
          </a:xfrm>
        </p:spPr>
        <p:txBody>
          <a:bodyPr/>
          <a:lstStyle/>
          <a:p>
            <a:r>
              <a:rPr lang="en-GB" dirty="0" smtClean="0"/>
              <a:t>Black Out Poetry</a:t>
            </a:r>
            <a:endParaRPr lang="en-GB" dirty="0"/>
          </a:p>
        </p:txBody>
      </p:sp>
      <p:sp>
        <p:nvSpPr>
          <p:cNvPr id="3" name="Content Placeholder 2"/>
          <p:cNvSpPr>
            <a:spLocks noGrp="1"/>
          </p:cNvSpPr>
          <p:nvPr>
            <p:ph idx="1"/>
          </p:nvPr>
        </p:nvSpPr>
        <p:spPr>
          <a:xfrm>
            <a:off x="902595" y="1052892"/>
            <a:ext cx="10515600" cy="4351338"/>
          </a:xfrm>
        </p:spPr>
        <p:txBody>
          <a:bodyPr/>
          <a:lstStyle/>
          <a:p>
            <a:pPr marL="0" indent="0">
              <a:buNone/>
            </a:pPr>
            <a:r>
              <a:rPr lang="en-GB" dirty="0" smtClean="0"/>
              <a:t>Today you are going to have a go at some black out poetry. It’s where you draw over a piece of writing to create a new meaning. Here are a few examples…</a:t>
            </a:r>
            <a:endParaRPr lang="en-GB" dirty="0"/>
          </a:p>
        </p:txBody>
      </p:sp>
      <p:pic>
        <p:nvPicPr>
          <p:cNvPr id="13314" name="Picture 2" descr="Blackout Poetry - Lessons - Tes Te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2059" y="2422607"/>
            <a:ext cx="2188336" cy="412893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w to Create Blackout Poetry - Art by 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059" y="2422607"/>
            <a:ext cx="5043357" cy="412564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lackout Poetry Contest – Academy Library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595" y="2455728"/>
            <a:ext cx="2435086" cy="409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5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1244" y="2678805"/>
            <a:ext cx="6542469" cy="3683357"/>
          </a:xfrm>
        </p:spPr>
        <p:txBody>
          <a:bodyPr>
            <a:normAutofit/>
          </a:bodyPr>
          <a:lstStyle/>
          <a:p>
            <a:pPr marL="0" indent="0" algn="ctr">
              <a:buNone/>
            </a:pPr>
            <a:r>
              <a:rPr lang="en-GB" sz="4000" dirty="0" smtClean="0"/>
              <a:t>Please begin by reading the introduction to our book.</a:t>
            </a:r>
            <a:endParaRPr lang="en-GB" sz="4000" dirty="0"/>
          </a:p>
        </p:txBody>
      </p:sp>
      <p:pic>
        <p:nvPicPr>
          <p:cNvPr id="15362" name="Picture 2" descr="Image preview"/>
          <p:cNvPicPr>
            <a:picLocks noChangeAspect="1" noChangeArrowheads="1"/>
          </p:cNvPicPr>
          <p:nvPr/>
        </p:nvPicPr>
        <p:blipFill rotWithShape="1">
          <a:blip r:embed="rId2">
            <a:extLst>
              <a:ext uri="{28A0092B-C50C-407E-A947-70E740481C1C}">
                <a14:useLocalDpi xmlns:a14="http://schemas.microsoft.com/office/drawing/2010/main" val="0"/>
              </a:ext>
            </a:extLst>
          </a:blip>
          <a:srcRect l="22886" t="24411" r="21532" b="15500"/>
          <a:stretch/>
        </p:blipFill>
        <p:spPr bwMode="auto">
          <a:xfrm>
            <a:off x="0" y="90153"/>
            <a:ext cx="4662152" cy="672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03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61" y="1444692"/>
            <a:ext cx="4248955" cy="4065207"/>
          </a:xfrm>
        </p:spPr>
        <p:txBody>
          <a:bodyPr>
            <a:noAutofit/>
          </a:bodyPr>
          <a:lstStyle/>
          <a:p>
            <a:r>
              <a:rPr lang="en-GB" sz="3200" dirty="0" smtClean="0"/>
              <a:t>A guide to black out poetry…</a:t>
            </a:r>
            <a:br>
              <a:rPr lang="en-GB" sz="3200" dirty="0" smtClean="0"/>
            </a:br>
            <a:r>
              <a:rPr lang="en-GB" sz="3200" dirty="0"/>
              <a:t/>
            </a:r>
            <a:br>
              <a:rPr lang="en-GB" sz="3200" dirty="0"/>
            </a:br>
            <a:r>
              <a:rPr lang="en-GB" sz="3200" dirty="0" smtClean="0"/>
              <a:t>You can either copy and paste the introduction into word or paint and create this on your computer. </a:t>
            </a:r>
            <a:br>
              <a:rPr lang="en-GB" sz="3200" dirty="0" smtClean="0"/>
            </a:br>
            <a:r>
              <a:rPr lang="en-GB" sz="3200" dirty="0" smtClean="0"/>
              <a:t/>
            </a:r>
            <a:br>
              <a:rPr lang="en-GB" sz="3200" dirty="0" smtClean="0"/>
            </a:br>
            <a:r>
              <a:rPr lang="en-GB" sz="3200" dirty="0" smtClean="0"/>
              <a:t>Or you can print off the copy of the introduction and complete it by hand…</a:t>
            </a:r>
            <a:endParaRPr lang="en-GB" sz="3200" dirty="0"/>
          </a:p>
        </p:txBody>
      </p:sp>
      <p:pic>
        <p:nvPicPr>
          <p:cNvPr id="4" name="Picture 3"/>
          <p:cNvPicPr>
            <a:picLocks noChangeAspect="1"/>
          </p:cNvPicPr>
          <p:nvPr/>
        </p:nvPicPr>
        <p:blipFill rotWithShape="1">
          <a:blip r:embed="rId2"/>
          <a:srcRect b="2005"/>
          <a:stretch/>
        </p:blipFill>
        <p:spPr>
          <a:xfrm>
            <a:off x="5061397" y="0"/>
            <a:ext cx="6812924" cy="6815138"/>
          </a:xfrm>
          <a:prstGeom prst="rect">
            <a:avLst/>
          </a:prstGeom>
        </p:spPr>
      </p:pic>
    </p:spTree>
    <p:extLst>
      <p:ext uri="{BB962C8B-B14F-4D97-AF65-F5344CB8AC3E}">
        <p14:creationId xmlns:p14="http://schemas.microsoft.com/office/powerpoint/2010/main" val="181541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t="11661" b="44602"/>
          <a:stretch/>
        </p:blipFill>
        <p:spPr>
          <a:xfrm>
            <a:off x="281493" y="154009"/>
            <a:ext cx="5153392" cy="2794002"/>
          </a:xfrm>
          <a:prstGeom prst="rect">
            <a:avLst/>
          </a:prstGeom>
        </p:spPr>
      </p:pic>
      <p:pic>
        <p:nvPicPr>
          <p:cNvPr id="5" name="Picture 4"/>
          <p:cNvPicPr>
            <a:picLocks noChangeAspect="1"/>
          </p:cNvPicPr>
          <p:nvPr/>
        </p:nvPicPr>
        <p:blipFill>
          <a:blip r:embed="rId3"/>
          <a:stretch>
            <a:fillRect/>
          </a:stretch>
        </p:blipFill>
        <p:spPr>
          <a:xfrm>
            <a:off x="657961" y="3439988"/>
            <a:ext cx="4551512" cy="3166269"/>
          </a:xfrm>
          <a:prstGeom prst="rect">
            <a:avLst/>
          </a:prstGeom>
        </p:spPr>
      </p:pic>
      <p:pic>
        <p:nvPicPr>
          <p:cNvPr id="16386" name="Picture 2"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343" y="226446"/>
            <a:ext cx="4973666" cy="66315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06223" y="535347"/>
            <a:ext cx="138233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Copied into Microsoft word with black rectangles drawn over the top.</a:t>
            </a:r>
            <a:endParaRPr lang="en-GB" dirty="0"/>
          </a:p>
        </p:txBody>
      </p:sp>
      <p:sp>
        <p:nvSpPr>
          <p:cNvPr id="8" name="TextBox 7"/>
          <p:cNvSpPr txBox="1"/>
          <p:nvPr/>
        </p:nvSpPr>
        <p:spPr>
          <a:xfrm>
            <a:off x="5675227" y="5136706"/>
            <a:ext cx="13823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Copied into paint and lines drawn over the top.</a:t>
            </a:r>
            <a:endParaRPr lang="en-GB" dirty="0"/>
          </a:p>
        </p:txBody>
      </p:sp>
      <p:sp>
        <p:nvSpPr>
          <p:cNvPr id="9" name="TextBox 8"/>
          <p:cNvSpPr txBox="1"/>
          <p:nvPr/>
        </p:nvSpPr>
        <p:spPr>
          <a:xfrm>
            <a:off x="6486589" y="549470"/>
            <a:ext cx="138233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Printed out and drawn over.</a:t>
            </a:r>
            <a:endParaRPr lang="en-GB" dirty="0"/>
          </a:p>
        </p:txBody>
      </p:sp>
      <p:cxnSp>
        <p:nvCxnSpPr>
          <p:cNvPr id="10" name="Straight Arrow Connector 9"/>
          <p:cNvCxnSpPr/>
          <p:nvPr/>
        </p:nvCxnSpPr>
        <p:spPr>
          <a:xfrm>
            <a:off x="7152521" y="1472800"/>
            <a:ext cx="543161" cy="39578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5120311" y="5899965"/>
            <a:ext cx="645869" cy="7583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4454974" y="1890402"/>
            <a:ext cx="504457" cy="27699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046700" y="2968232"/>
            <a:ext cx="2131055" cy="138499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smtClean="0"/>
              <a:t>We chose language as our focus.</a:t>
            </a:r>
            <a:endParaRPr lang="en-GB" sz="2800" dirty="0"/>
          </a:p>
        </p:txBody>
      </p:sp>
    </p:spTree>
    <p:extLst>
      <p:ext uri="{BB962C8B-B14F-4D97-AF65-F5344CB8AC3E}">
        <p14:creationId xmlns:p14="http://schemas.microsoft.com/office/powerpoint/2010/main" val="111000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541" y="2438623"/>
            <a:ext cx="8254284" cy="1325563"/>
          </a:xfrm>
        </p:spPr>
        <p:txBody>
          <a:bodyPr>
            <a:normAutofit fontScale="90000"/>
          </a:bodyPr>
          <a:lstStyle/>
          <a:p>
            <a:pPr algn="ctr"/>
            <a:r>
              <a:rPr lang="en-GB" dirty="0" smtClean="0"/>
              <a:t>Have a go at your own black out poem and email your results over to us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408928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Words>
  <Application>Microsoft Office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 Gentle Touch</vt:lpstr>
      <vt:lpstr>Arial</vt:lpstr>
      <vt:lpstr>Calibri</vt:lpstr>
      <vt:lpstr>Calibri Light</vt:lpstr>
      <vt:lpstr>Wingdings</vt:lpstr>
      <vt:lpstr>Office Theme</vt:lpstr>
      <vt:lpstr>Week One: Tuesday</vt:lpstr>
      <vt:lpstr>Did you enjoy making your visual dictionary yesterday? Did you learn any new ‘nature’ words?</vt:lpstr>
      <vt:lpstr>Black Out Poetry</vt:lpstr>
      <vt:lpstr>PowerPoint Presentation</vt:lpstr>
      <vt:lpstr>A guide to black out poetry…  You can either copy and paste the introduction into word or paint and create this on your computer.   Or you can print off the copy of the introduction and complete it by hand…</vt:lpstr>
      <vt:lpstr>PowerPoint Presentation</vt:lpstr>
      <vt:lpstr>Have a go at your own black out poem and email your results over to us </vt:lpstr>
    </vt:vector>
  </TitlesOfParts>
  <Company>St Marks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One: Tuesday</dc:title>
  <dc:creator>hannah.thomas</dc:creator>
  <cp:lastModifiedBy>hannah.thomas</cp:lastModifiedBy>
  <cp:revision>1</cp:revision>
  <dcterms:created xsi:type="dcterms:W3CDTF">2020-04-20T10:03:55Z</dcterms:created>
  <dcterms:modified xsi:type="dcterms:W3CDTF">2020-04-20T10:04:16Z</dcterms:modified>
</cp:coreProperties>
</file>