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9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4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4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8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0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0134-6C23-4145-94BD-F3EF66D25647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CC85-BAD6-488B-A6DC-861A92DFF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4" y="0"/>
            <a:ext cx="7352763" cy="2712926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A Gentle Touch" panose="02000603000000000000" pitchFamily="2" charset="0"/>
                <a:ea typeface="A Gentle Touch" panose="02000603000000000000" pitchFamily="2" charset="0"/>
              </a:rPr>
              <a:t>Week Two: Monday</a:t>
            </a:r>
            <a:endParaRPr lang="en-GB" sz="6000" b="1" dirty="0"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4" name="Picture 2" descr="The Lost Words: Amazon.co.uk: Morris, Jackie, Macfarlane, Robe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0" y="2182632"/>
            <a:ext cx="3103809" cy="41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90" y="983802"/>
            <a:ext cx="6892613" cy="48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3417"/>
            <a:ext cx="12453402" cy="747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2328"/>
            <a:ext cx="4226892" cy="5499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2" y="-4207"/>
            <a:ext cx="39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the poem: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2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3417"/>
            <a:ext cx="12453402" cy="747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2328"/>
            <a:ext cx="4226892" cy="5499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1" y="-4207"/>
            <a:ext cx="605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spot any kenning style phrases </a:t>
            </a:r>
            <a:r>
              <a:rPr lang="en-GB" dirty="0" smtClean="0">
                <a:solidFill>
                  <a:srgbClr val="FF0000"/>
                </a:solidFill>
              </a:rPr>
              <a:t>e.g. colour-giver?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3417"/>
            <a:ext cx="12453402" cy="747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62328"/>
            <a:ext cx="4226892" cy="5499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29" y="-123945"/>
            <a:ext cx="605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Did you spot them all?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9104" y="1690688"/>
            <a:ext cx="3055988" cy="305537"/>
          </a:xfrm>
          <a:prstGeom prst="rect">
            <a:avLst/>
          </a:prstGeom>
          <a:solidFill>
            <a:srgbClr val="FA5236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09502" y="1971844"/>
            <a:ext cx="1279906" cy="256202"/>
          </a:xfrm>
          <a:prstGeom prst="rect">
            <a:avLst/>
          </a:prstGeom>
          <a:solidFill>
            <a:srgbClr val="FA5236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3599" y="5475585"/>
            <a:ext cx="1279906" cy="256202"/>
          </a:xfrm>
          <a:prstGeom prst="rect">
            <a:avLst/>
          </a:prstGeom>
          <a:solidFill>
            <a:srgbClr val="FA5236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9502" y="5680960"/>
            <a:ext cx="1279906" cy="256202"/>
          </a:xfrm>
          <a:prstGeom prst="rect">
            <a:avLst/>
          </a:prstGeom>
          <a:solidFill>
            <a:srgbClr val="FA5236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09502" y="6066980"/>
            <a:ext cx="3095828" cy="244920"/>
          </a:xfrm>
          <a:prstGeom prst="rect">
            <a:avLst/>
          </a:prstGeom>
          <a:solidFill>
            <a:srgbClr val="FA5236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17"/>
          <a:stretch/>
        </p:blipFill>
        <p:spPr>
          <a:xfrm>
            <a:off x="407697" y="128588"/>
            <a:ext cx="11548056" cy="6726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6" y="2274999"/>
            <a:ext cx="3437251" cy="458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2" y="-4207"/>
            <a:ext cx="39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the poem: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90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18376"/>
            <a:ext cx="11548056" cy="720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56" y="2274999"/>
            <a:ext cx="3437251" cy="458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2" y="-4207"/>
            <a:ext cx="5589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Now, have a go at writing your own kenning poem about a dandelion, like the phrases in the kingfisher poem.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Remember each line should normally be two words long, and end in the –</a:t>
            </a:r>
            <a:r>
              <a:rPr lang="en-GB" dirty="0" err="1" smtClean="0">
                <a:solidFill>
                  <a:srgbClr val="FF0000"/>
                </a:solidFill>
              </a:rPr>
              <a:t>er</a:t>
            </a:r>
            <a:r>
              <a:rPr lang="en-GB" dirty="0" smtClean="0">
                <a:solidFill>
                  <a:srgbClr val="FF0000"/>
                </a:solidFill>
              </a:rPr>
              <a:t> letters.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579" y="2274999"/>
            <a:ext cx="408260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Grass </a:t>
            </a:r>
            <a:r>
              <a:rPr lang="en-GB" sz="2800" b="1" dirty="0" err="1" smtClean="0"/>
              <a:t>sprouter</a:t>
            </a:r>
            <a:endParaRPr lang="en-GB" sz="2800" b="1" dirty="0" smtClean="0"/>
          </a:p>
          <a:p>
            <a:r>
              <a:rPr lang="en-GB" sz="2800" b="1" dirty="0" smtClean="0"/>
              <a:t>Yellow projector </a:t>
            </a:r>
          </a:p>
          <a:p>
            <a:r>
              <a:rPr lang="en-GB" sz="2800" b="1" dirty="0" smtClean="0"/>
              <a:t>Bee feeder…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61579" y="3628513"/>
            <a:ext cx="3604409" cy="4056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71601" y="6017777"/>
            <a:ext cx="242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Send us in copies of your work – typed or handwritten is fine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7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 Gentle Touch</vt:lpstr>
      <vt:lpstr>Arial</vt:lpstr>
      <vt:lpstr>Calibri</vt:lpstr>
      <vt:lpstr>Calibri Light</vt:lpstr>
      <vt:lpstr>Wingdings</vt:lpstr>
      <vt:lpstr>Office Theme</vt:lpstr>
      <vt:lpstr>Week Two: Monday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Two: Monday</dc:title>
  <dc:creator>hannah.thomas</dc:creator>
  <cp:lastModifiedBy>hannah.thomas</cp:lastModifiedBy>
  <cp:revision>1</cp:revision>
  <dcterms:created xsi:type="dcterms:W3CDTF">2020-04-24T09:15:49Z</dcterms:created>
  <dcterms:modified xsi:type="dcterms:W3CDTF">2020-04-24T09:16:15Z</dcterms:modified>
</cp:coreProperties>
</file>