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39" d="100"/>
          <a:sy n="39" d="100"/>
        </p:scale>
        <p:origin x="10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008-93BD-4B12-B2F6-82B4303E7656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E7A9-ED4A-4E54-8C15-80C02D1A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5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008-93BD-4B12-B2F6-82B4303E7656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E7A9-ED4A-4E54-8C15-80C02D1A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23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008-93BD-4B12-B2F6-82B4303E7656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E7A9-ED4A-4E54-8C15-80C02D1A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18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008-93BD-4B12-B2F6-82B4303E7656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E7A9-ED4A-4E54-8C15-80C02D1A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49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008-93BD-4B12-B2F6-82B4303E7656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E7A9-ED4A-4E54-8C15-80C02D1A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21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008-93BD-4B12-B2F6-82B4303E7656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E7A9-ED4A-4E54-8C15-80C02D1A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56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008-93BD-4B12-B2F6-82B4303E7656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E7A9-ED4A-4E54-8C15-80C02D1A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3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008-93BD-4B12-B2F6-82B4303E7656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E7A9-ED4A-4E54-8C15-80C02D1A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10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008-93BD-4B12-B2F6-82B4303E7656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E7A9-ED4A-4E54-8C15-80C02D1A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15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008-93BD-4B12-B2F6-82B4303E7656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E7A9-ED4A-4E54-8C15-80C02D1A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88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008-93BD-4B12-B2F6-82B4303E7656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E7A9-ED4A-4E54-8C15-80C02D1A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38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1C008-93BD-4B12-B2F6-82B4303E7656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9E7A9-ED4A-4E54-8C15-80C02D1A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6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bbc.com/earth/story/20170314-time-lapse-footage-reveals-a-bramble-crawl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544" y="0"/>
            <a:ext cx="7352763" cy="2712926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smtClean="0">
                <a:latin typeface="A Gentle Touch" panose="02000603000000000000" pitchFamily="2" charset="0"/>
                <a:ea typeface="A Gentle Touch" panose="02000603000000000000" pitchFamily="2" charset="0"/>
              </a:rPr>
              <a:t>Week One: Thursday</a:t>
            </a:r>
            <a:endParaRPr lang="en-GB" sz="6000" b="1" dirty="0"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pic>
        <p:nvPicPr>
          <p:cNvPr id="4" name="Picture 2" descr="The Lost Words: Amazon.co.uk: Morris, Jackie, Macfarlane, Rober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20" y="2182632"/>
            <a:ext cx="3103809" cy="419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481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5590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Can you use the picture clue and the purple letters to work out what today’s poem is about?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428" b="4557"/>
          <a:stretch/>
        </p:blipFill>
        <p:spPr>
          <a:xfrm>
            <a:off x="1549757" y="277053"/>
            <a:ext cx="9092485" cy="3098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50783" y="2695651"/>
            <a:ext cx="6890197" cy="74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93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251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55813"/>
            <a:ext cx="3360313" cy="47420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366" y="180304"/>
            <a:ext cx="390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Read the poem: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545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701" y="1305283"/>
            <a:ext cx="6086341" cy="222352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Watch the time lapse video of a bramble growing and take notes of some of the amazing vocabulary that David Attenborough uses – you might need to watch it a few times!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656" y="4682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http://www.bbc.com/earth/story/20170314-time-lapse-footage-reveals-a-bramble-crawling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34" y="858004"/>
            <a:ext cx="42195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9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5788" y="2760596"/>
            <a:ext cx="683760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What language did you come up with? Here are our favourites! There’s so much personification.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0622" y="584067"/>
            <a:ext cx="40557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Aggressive shoots wave side to side </a:t>
            </a:r>
            <a:endParaRPr lang="en-GB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29895" y="575706"/>
            <a:ext cx="40557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It was feeling for the best way forward</a:t>
            </a:r>
            <a:endParaRPr lang="en-GB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947337" y="4696945"/>
            <a:ext cx="40557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A shoot thrusts ahead relentlessly</a:t>
            </a:r>
            <a:endParaRPr lang="en-GB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42796" y="1397071"/>
            <a:ext cx="40557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Invading stems</a:t>
            </a:r>
            <a:endParaRPr lang="en-GB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29675" y="2798558"/>
            <a:ext cx="30254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The strength to climb</a:t>
            </a:r>
            <a:endParaRPr lang="en-GB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55630" y="4937125"/>
            <a:ext cx="40557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New territory annexed for the bramble’s empire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8214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17" y="648460"/>
            <a:ext cx="11538397" cy="1325563"/>
          </a:xfrm>
        </p:spPr>
        <p:txBody>
          <a:bodyPr>
            <a:noAutofit/>
          </a:bodyPr>
          <a:lstStyle/>
          <a:p>
            <a:r>
              <a:rPr lang="en-GB" sz="3600" dirty="0" smtClean="0"/>
              <a:t>Use these ideas (and some of your own) to write your own description of a bramble using lots of language play. You can type or handwrite this but please send you work in for us to see.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317" y="266275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Here’s an example to get you started: </a:t>
            </a: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600" b="1" dirty="0">
                <a:latin typeface="Boring Boring" pitchFamily="2" charset="0"/>
              </a:rPr>
              <a:t> </a:t>
            </a:r>
            <a:endParaRPr lang="en-GB" sz="3600" b="1" dirty="0" smtClean="0">
              <a:latin typeface="Boring Boring" pitchFamily="2" charset="0"/>
            </a:endParaRPr>
          </a:p>
          <a:p>
            <a:pPr marL="0" indent="0">
              <a:buNone/>
            </a:pPr>
            <a:r>
              <a:rPr lang="en-GB" sz="3600" b="1" dirty="0" smtClean="0">
                <a:latin typeface="Boring Boring" pitchFamily="2" charset="0"/>
              </a:rPr>
              <a:t>The spiny snake slithered it’s way through the undergrowth with it’s aggressive shoots waving side to side through out it’s journey. </a:t>
            </a:r>
            <a:endParaRPr lang="en-GB" sz="3600" b="1" dirty="0">
              <a:latin typeface="Boring Boring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408349" y="3986827"/>
            <a:ext cx="566671" cy="476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782614" y="5353345"/>
            <a:ext cx="515154" cy="441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89408" y="3802161"/>
            <a:ext cx="280759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</a:t>
            </a:r>
            <a:r>
              <a:rPr lang="en-GB" dirty="0" smtClean="0"/>
              <a:t>etaphor and alliteration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782614" y="5610596"/>
            <a:ext cx="164420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personification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585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 Gentle Touch</vt:lpstr>
      <vt:lpstr>Arial</vt:lpstr>
      <vt:lpstr>Boring Boring</vt:lpstr>
      <vt:lpstr>Calibri</vt:lpstr>
      <vt:lpstr>Calibri Light</vt:lpstr>
      <vt:lpstr>Office Theme</vt:lpstr>
      <vt:lpstr>Week One: Thursday</vt:lpstr>
      <vt:lpstr>Can you use the picture clue and the purple letters to work out what today’s poem is about?</vt:lpstr>
      <vt:lpstr>PowerPoint Presentation</vt:lpstr>
      <vt:lpstr>Watch the time lapse video of a bramble growing and take notes of some of the amazing vocabulary that David Attenborough uses – you might need to watch it a few times!</vt:lpstr>
      <vt:lpstr>What language did you come up with? Here are our favourites! There’s so much personification.</vt:lpstr>
      <vt:lpstr>Use these ideas (and some of your own) to write your own description of a bramble using lots of language play. You can type or handwrite this but please send you work in for us to see. 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One: Thursday</dc:title>
  <dc:creator>hannah.thomas</dc:creator>
  <cp:lastModifiedBy>hannah.thomas</cp:lastModifiedBy>
  <cp:revision>1</cp:revision>
  <dcterms:created xsi:type="dcterms:W3CDTF">2020-04-22T09:45:12Z</dcterms:created>
  <dcterms:modified xsi:type="dcterms:W3CDTF">2020-04-22T09:45:35Z</dcterms:modified>
</cp:coreProperties>
</file>