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39" d="100"/>
          <a:sy n="39" d="100"/>
        </p:scale>
        <p:origin x="10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D250-DBEA-47C2-8F3D-23A730F71C7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0662-849C-4805-A372-41FD08118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03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D250-DBEA-47C2-8F3D-23A730F71C7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0662-849C-4805-A372-41FD08118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24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D250-DBEA-47C2-8F3D-23A730F71C7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0662-849C-4805-A372-41FD08118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82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D250-DBEA-47C2-8F3D-23A730F71C7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0662-849C-4805-A372-41FD08118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68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D250-DBEA-47C2-8F3D-23A730F71C7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0662-849C-4805-A372-41FD08118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17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D250-DBEA-47C2-8F3D-23A730F71C7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0662-849C-4805-A372-41FD08118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63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D250-DBEA-47C2-8F3D-23A730F71C7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0662-849C-4805-A372-41FD08118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0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D250-DBEA-47C2-8F3D-23A730F71C7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0662-849C-4805-A372-41FD08118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45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D250-DBEA-47C2-8F3D-23A730F71C7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0662-849C-4805-A372-41FD08118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96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D250-DBEA-47C2-8F3D-23A730F71C7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0662-849C-4805-A372-41FD08118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63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D250-DBEA-47C2-8F3D-23A730F71C7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0662-849C-4805-A372-41FD08118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48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D250-DBEA-47C2-8F3D-23A730F71C7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E0662-849C-4805-A372-41FD08118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37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544" y="0"/>
            <a:ext cx="7352763" cy="2712926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smtClean="0">
                <a:latin typeface="A Gentle Touch" panose="02000603000000000000" pitchFamily="2" charset="0"/>
                <a:ea typeface="A Gentle Touch" panose="02000603000000000000" pitchFamily="2" charset="0"/>
              </a:rPr>
              <a:t>Week One: Wednesday</a:t>
            </a:r>
            <a:endParaRPr lang="en-GB" sz="6000" b="1" dirty="0">
              <a:latin typeface="A Gentle Touch" panose="02000603000000000000" pitchFamily="2" charset="0"/>
              <a:ea typeface="A Gentle Touch" panose="02000603000000000000" pitchFamily="2" charset="0"/>
            </a:endParaRPr>
          </a:p>
        </p:txBody>
      </p:sp>
      <p:pic>
        <p:nvPicPr>
          <p:cNvPr id="4" name="Picture 2" descr="The Lost Words: Amazon.co.uk: Morris, Jackie, Macfarlane, Rober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020" y="2182632"/>
            <a:ext cx="3103809" cy="419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1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8670" cy="68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12157" y="2876505"/>
            <a:ext cx="6053072" cy="1325563"/>
          </a:xfrm>
        </p:spPr>
        <p:txBody>
          <a:bodyPr>
            <a:noAutofit/>
          </a:bodyPr>
          <a:lstStyle/>
          <a:p>
            <a:pPr algn="ctr"/>
            <a:r>
              <a:rPr lang="en-GB" dirty="0" smtClean="0"/>
              <a:t>What might this poem be about?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What time of year could this poem be set and why? What proof do you have?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52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6855" y="1318162"/>
            <a:ext cx="6009068" cy="3614447"/>
          </a:xfrm>
        </p:spPr>
        <p:txBody>
          <a:bodyPr/>
          <a:lstStyle/>
          <a:p>
            <a:pPr algn="ctr"/>
            <a:r>
              <a:rPr lang="en-GB" dirty="0" smtClean="0"/>
              <a:t>Read this poem (it’s a little larger across the next two slides)</a:t>
            </a:r>
            <a:endParaRPr lang="en-GB" dirty="0"/>
          </a:p>
        </p:txBody>
      </p:sp>
      <p:pic>
        <p:nvPicPr>
          <p:cNvPr id="18434" name="Picture 2" descr="Image pre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9" t="3627" r="9282" b="7009"/>
          <a:stretch/>
        </p:blipFill>
        <p:spPr bwMode="auto">
          <a:xfrm>
            <a:off x="1178954" y="90153"/>
            <a:ext cx="3825025" cy="631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42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Image pre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9" t="3627" r="9282" b="44630"/>
          <a:stretch/>
        </p:blipFill>
        <p:spPr bwMode="auto">
          <a:xfrm>
            <a:off x="2163651" y="90152"/>
            <a:ext cx="6922759" cy="661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73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Image pre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9" t="55370" r="9282" b="7009"/>
          <a:stretch/>
        </p:blipFill>
        <p:spPr bwMode="auto">
          <a:xfrm>
            <a:off x="1261184" y="135228"/>
            <a:ext cx="9669632" cy="672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62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3532" y="2395437"/>
            <a:ext cx="4296177" cy="310698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Answer the questions about this poem on the separate document. </a:t>
            </a:r>
            <a:endParaRPr lang="en-GB" dirty="0"/>
          </a:p>
        </p:txBody>
      </p:sp>
      <p:pic>
        <p:nvPicPr>
          <p:cNvPr id="4" name="Picture 2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20" y="824248"/>
            <a:ext cx="3508629" cy="467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previe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9" t="3627" r="9282" b="7009"/>
          <a:stretch/>
        </p:blipFill>
        <p:spPr bwMode="auto">
          <a:xfrm>
            <a:off x="4160949" y="824248"/>
            <a:ext cx="2832724" cy="467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333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 Gentle Touch</vt:lpstr>
      <vt:lpstr>Arial</vt:lpstr>
      <vt:lpstr>Calibri</vt:lpstr>
      <vt:lpstr>Calibri Light</vt:lpstr>
      <vt:lpstr>Office Theme</vt:lpstr>
      <vt:lpstr>Week One: Wednesday</vt:lpstr>
      <vt:lpstr>What might this poem be about?  What time of year could this poem be set and why? What proof do you have?</vt:lpstr>
      <vt:lpstr>Read this poem (it’s a little larger across the next two slides)</vt:lpstr>
      <vt:lpstr>PowerPoint Presentation</vt:lpstr>
      <vt:lpstr>PowerPoint Presentation</vt:lpstr>
      <vt:lpstr>PowerPoint Presentation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One: Wednesday</dc:title>
  <dc:creator>hannah.thomas</dc:creator>
  <cp:lastModifiedBy>hannah.thomas</cp:lastModifiedBy>
  <cp:revision>1</cp:revision>
  <dcterms:created xsi:type="dcterms:W3CDTF">2020-04-21T09:36:40Z</dcterms:created>
  <dcterms:modified xsi:type="dcterms:W3CDTF">2020-04-21T09:37:00Z</dcterms:modified>
</cp:coreProperties>
</file>