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3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9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19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2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94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9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2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78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4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4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9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24E93-550C-4E35-9D14-1F6DDD18AAF2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DC0D3-1A12-4397-A151-254B8CD00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E5E1NLWo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dMKTnSRsK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VmfDuRpB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IFhImbRj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Famous Naturalists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1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I can understand the importance of naturalists.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Pretend that you are one of these 4 people. Write a diary entry talking about how you felt after you had just filmed the video.</a:t>
            </a:r>
          </a:p>
          <a:p>
            <a:pPr marL="0" indent="0">
              <a:buNone/>
            </a:pPr>
            <a:r>
              <a:rPr lang="en-GB" sz="3200" dirty="0" smtClean="0"/>
              <a:t>Also mention:</a:t>
            </a:r>
            <a:endParaRPr lang="en-GB" sz="3200" dirty="0"/>
          </a:p>
          <a:p>
            <a:r>
              <a:rPr lang="en-GB" sz="3200" dirty="0" smtClean="0"/>
              <a:t>Why do you think your job is important?</a:t>
            </a:r>
            <a:endParaRPr lang="en-GB" sz="3200" dirty="0"/>
          </a:p>
          <a:p>
            <a:r>
              <a:rPr lang="en-GB" sz="3200" dirty="0" smtClean="0"/>
              <a:t>What do you enjoy about your job?</a:t>
            </a:r>
          </a:p>
          <a:p>
            <a:r>
              <a:rPr lang="en-GB" sz="3200" dirty="0" smtClean="0"/>
              <a:t>What might be hard about your job?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5240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Famous Naturalists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01" y="1630394"/>
            <a:ext cx="4235573" cy="4525959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Who is this?</a:t>
            </a:r>
          </a:p>
        </p:txBody>
      </p:sp>
      <p:pic>
        <p:nvPicPr>
          <p:cNvPr id="4" name="Picture 2" descr="Image result for steve backshall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44" r="16480"/>
          <a:stretch>
            <a:fillRect/>
          </a:stretch>
        </p:blipFill>
        <p:spPr>
          <a:xfrm>
            <a:off x="838200" y="1600201"/>
            <a:ext cx="5257799" cy="48631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304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Steve Backshall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01" y="1630394"/>
            <a:ext cx="5516879" cy="4525959"/>
          </a:xfrm>
        </p:spPr>
        <p:txBody>
          <a:bodyPr/>
          <a:lstStyle/>
          <a:p>
            <a:pPr lvl="0"/>
            <a:r>
              <a:rPr lang="en-GB" sz="3600" dirty="0"/>
              <a:t>TV programmes, e.g. Deadly 60</a:t>
            </a:r>
          </a:p>
          <a:p>
            <a:pPr lvl="0"/>
            <a:r>
              <a:rPr lang="en-GB" sz="3600" dirty="0"/>
              <a:t>Writer of 3 children’s stories and lots of non-fiction books</a:t>
            </a:r>
          </a:p>
          <a:p>
            <a:pPr lvl="0"/>
            <a:endParaRPr lang="en-GB" dirty="0"/>
          </a:p>
        </p:txBody>
      </p:sp>
      <p:pic>
        <p:nvPicPr>
          <p:cNvPr id="4" name="Picture 2" descr="Image result for steve backshall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44" r="16480"/>
          <a:stretch>
            <a:fillRect/>
          </a:stretch>
        </p:blipFill>
        <p:spPr>
          <a:xfrm>
            <a:off x="838200" y="1600201"/>
            <a:ext cx="5257799" cy="48631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86500" y="4297680"/>
            <a:ext cx="5067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3"/>
              </a:rPr>
              <a:t>https://www.youtube.com/watch?v=ZfE5E1NLWoY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83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pPr lvl="0"/>
            <a:r>
              <a:rPr lang="en-GB"/>
              <a:t>Famous Naturalists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975227" y="1600201"/>
            <a:ext cx="4235573" cy="4525959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Who is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182487"/>
            <a:ext cx="4094232" cy="54518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85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David Attenborough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975227" y="1600201"/>
            <a:ext cx="5614793" cy="4525959"/>
          </a:xfrm>
        </p:spPr>
        <p:txBody>
          <a:bodyPr>
            <a:normAutofit/>
          </a:bodyPr>
          <a:lstStyle/>
          <a:p>
            <a:pPr lvl="0"/>
            <a:r>
              <a:rPr lang="en-GB" sz="3600" dirty="0" smtClean="0"/>
              <a:t>93 </a:t>
            </a:r>
            <a:r>
              <a:rPr lang="en-GB" sz="3600" dirty="0"/>
              <a:t>Years Old</a:t>
            </a:r>
          </a:p>
          <a:p>
            <a:pPr lvl="0"/>
            <a:r>
              <a:rPr lang="en-GB" sz="3600" dirty="0"/>
              <a:t>Narrates documentaries about nature and animals e.g. Planet Earth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385595"/>
            <a:ext cx="3937977" cy="5243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00700" y="4183380"/>
            <a:ext cx="5989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hlinkClick r:id="rId3"/>
              </a:rPr>
              <a:t>https://www.youtube.com/watch?v=ndMKTnSRsKM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5303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Famous Naturalists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975227" y="1600201"/>
            <a:ext cx="4235573" cy="4525959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Who is this?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91" y="1623006"/>
            <a:ext cx="5044133" cy="42062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709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Jane Goodall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00" y="1600201"/>
            <a:ext cx="5082540" cy="4525959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World’s foremost expert on chimpanzees</a:t>
            </a:r>
          </a:p>
          <a:p>
            <a:pPr lvl="0"/>
            <a:r>
              <a:rPr lang="en-GB" sz="3600" dirty="0"/>
              <a:t>55 year study of family interactions of wild chimps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16" y="1371546"/>
            <a:ext cx="5100924" cy="42536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54580" y="5922579"/>
            <a:ext cx="928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3"/>
              </a:rPr>
              <a:t>https://www.youtube.com/watch?v=bCVmfDuRpBc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576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7" y="1600201"/>
            <a:ext cx="5503724" cy="35432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/>
          <p:nvPr/>
        </p:nvSpPr>
        <p:spPr>
          <a:xfrm>
            <a:off x="1942429" y="20563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>
                <a:solidFill>
                  <a:srgbClr val="000000"/>
                </a:solidFill>
                <a:latin typeface="Calibri"/>
              </a:rPr>
              <a:t>Famous Naturalists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6268529" y="1647649"/>
            <a:ext cx="4235573" cy="45259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indent="-342900" hangingPunct="0">
              <a:spcBef>
                <a:spcPts val="8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dirty="0">
                <a:solidFill>
                  <a:srgbClr val="000000"/>
                </a:solidFill>
                <a:latin typeface="Calibri"/>
              </a:rPr>
              <a:t>Who is this?</a:t>
            </a:r>
          </a:p>
        </p:txBody>
      </p:sp>
    </p:spTree>
    <p:extLst>
      <p:ext uri="{BB962C8B-B14F-4D97-AF65-F5344CB8AC3E}">
        <p14:creationId xmlns:p14="http://schemas.microsoft.com/office/powerpoint/2010/main" val="9581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91" y="1600201"/>
            <a:ext cx="5574740" cy="35890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/>
          <p:nvPr/>
        </p:nvSpPr>
        <p:spPr>
          <a:xfrm>
            <a:off x="1942429" y="20563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>
                <a:solidFill>
                  <a:srgbClr val="000000"/>
                </a:solidFill>
                <a:latin typeface="Calibri"/>
              </a:rPr>
              <a:t>Steve Irwin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6268529" y="1647649"/>
            <a:ext cx="5367211" cy="3975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indent="-342900" hangingPunct="0">
              <a:spcBef>
                <a:spcPts val="8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Nicknamed ‘The Crocodile Hunter’</a:t>
            </a:r>
          </a:p>
          <a:p>
            <a:pPr marL="342900" indent="-342900" hangingPunct="0">
              <a:spcBef>
                <a:spcPts val="8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From Australia</a:t>
            </a:r>
          </a:p>
          <a:p>
            <a:pPr marL="342900" indent="-342900" hangingPunct="0">
              <a:spcBef>
                <a:spcPts val="8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Zookeeper, Conservationist and TV Presenter</a:t>
            </a:r>
          </a:p>
          <a:p>
            <a:pPr marL="342900" indent="-342900" hangingPunct="0">
              <a:spcBef>
                <a:spcPts val="8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Died whilst filming a TV programme about Sting Rays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7480" y="5623560"/>
            <a:ext cx="893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3"/>
              </a:rPr>
              <a:t>https://www.youtube.com/watch?v=ORIFhImbRjo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26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176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Famous Naturalists</vt:lpstr>
      <vt:lpstr>Famous Naturalists</vt:lpstr>
      <vt:lpstr>Steve Backshall</vt:lpstr>
      <vt:lpstr>Famous Naturalists</vt:lpstr>
      <vt:lpstr>David Attenborough</vt:lpstr>
      <vt:lpstr>Famous Naturalists</vt:lpstr>
      <vt:lpstr>Jane Goodall</vt:lpstr>
      <vt:lpstr>PowerPoint Presentation</vt:lpstr>
      <vt:lpstr>PowerPoint Presentation</vt:lpstr>
      <vt:lpstr>I can understand the importance of naturalists.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Naturalists</dc:title>
  <dc:creator>hannah.thomas</dc:creator>
  <cp:lastModifiedBy>hannah.thomas</cp:lastModifiedBy>
  <cp:revision>4</cp:revision>
  <dcterms:created xsi:type="dcterms:W3CDTF">2020-03-27T15:59:37Z</dcterms:created>
  <dcterms:modified xsi:type="dcterms:W3CDTF">2020-03-31T14:58:03Z</dcterms:modified>
</cp:coreProperties>
</file>