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9A8-58F7-480A-9125-1C24FE14CC4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3E5-7BD8-4F62-BC28-A62C056D0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4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9A8-58F7-480A-9125-1C24FE14CC4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3E5-7BD8-4F62-BC28-A62C056D0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1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9A8-58F7-480A-9125-1C24FE14CC4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3E5-7BD8-4F62-BC28-A62C056D0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0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9A8-58F7-480A-9125-1C24FE14CC4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3E5-7BD8-4F62-BC28-A62C056D0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90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9A8-58F7-480A-9125-1C24FE14CC4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3E5-7BD8-4F62-BC28-A62C056D0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74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9A8-58F7-480A-9125-1C24FE14CC4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3E5-7BD8-4F62-BC28-A62C056D0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80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9A8-58F7-480A-9125-1C24FE14CC4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3E5-7BD8-4F62-BC28-A62C056D0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2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9A8-58F7-480A-9125-1C24FE14CC4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3E5-7BD8-4F62-BC28-A62C056D0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55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9A8-58F7-480A-9125-1C24FE14CC4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3E5-7BD8-4F62-BC28-A62C056D0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9A8-58F7-480A-9125-1C24FE14CC4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3E5-7BD8-4F62-BC28-A62C056D0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9A8-58F7-480A-9125-1C24FE14CC4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3E5-7BD8-4F62-BC28-A62C056D0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C9A8-58F7-480A-9125-1C24FE14CC4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3E5-7BD8-4F62-BC28-A62C056D0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4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26" r="1845"/>
          <a:stretch/>
        </p:blipFill>
        <p:spPr>
          <a:xfrm>
            <a:off x="182880" y="297180"/>
            <a:ext cx="11818620" cy="629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5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-7221"/>
            <a:ext cx="10339388" cy="68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6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0"/>
            <a:ext cx="10982326" cy="68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4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2" y="34904"/>
            <a:ext cx="12001500" cy="67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5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894663" y="32443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Open Sans"/>
              </a:rPr>
              <a:t>` `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909891" y="324433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` `</a:t>
            </a:r>
          </a:p>
        </p:txBody>
      </p:sp>
      <p:sp>
        <p:nvSpPr>
          <p:cNvPr id="6" name="Rectangle 5"/>
          <p:cNvSpPr/>
          <p:nvPr/>
        </p:nvSpPr>
        <p:spPr>
          <a:xfrm>
            <a:off x="5894663" y="32443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Open Sans"/>
              </a:rPr>
              <a:t>` `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923363" y="63828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Open Sans"/>
              </a:rPr>
              <a:t>` `</a:t>
            </a:r>
            <a:endParaRPr lang="en-GB" dirty="0"/>
          </a:p>
        </p:txBody>
      </p:sp>
      <p:pic>
        <p:nvPicPr>
          <p:cNvPr id="1026" name="Picture 2" descr="Swimming with Turtles in the Caribb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4" y="-1"/>
            <a:ext cx="10302875" cy="687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1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0"/>
            <a:ext cx="10687051" cy="68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5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32" r="279" b="1581"/>
          <a:stretch/>
        </p:blipFill>
        <p:spPr>
          <a:xfrm>
            <a:off x="800099" y="0"/>
            <a:ext cx="10424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91"/>
          <a:stretch/>
        </p:blipFill>
        <p:spPr>
          <a:xfrm>
            <a:off x="952500" y="-15268"/>
            <a:ext cx="10263188" cy="687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3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0"/>
            <a:ext cx="10287000" cy="68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9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-6114"/>
            <a:ext cx="10229851" cy="68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8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0"/>
            <a:ext cx="1030605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9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hannah.thomas</dc:creator>
  <cp:lastModifiedBy>hannah.thomas</cp:lastModifiedBy>
  <cp:revision>5</cp:revision>
  <dcterms:created xsi:type="dcterms:W3CDTF">2020-04-14T10:48:56Z</dcterms:created>
  <dcterms:modified xsi:type="dcterms:W3CDTF">2020-04-14T14:10:37Z</dcterms:modified>
</cp:coreProperties>
</file>