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38" d="100"/>
          <a:sy n="38"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E070-D16A-4F39-B139-416C9527B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CAD571-506F-4CED-A74D-24D742F7F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FF8887-A42C-48F3-9611-D8E43A18F345}"/>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5" name="Footer Placeholder 4">
            <a:extLst>
              <a:ext uri="{FF2B5EF4-FFF2-40B4-BE49-F238E27FC236}">
                <a16:creationId xmlns:a16="http://schemas.microsoft.com/office/drawing/2014/main" id="{3FC168D4-8927-48CE-B664-C4FAAFF43D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34E032-7441-46FA-9CB2-6CA882338A36}"/>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414883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0C66-C41C-4903-846B-DF8C3C0A55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465A08-366B-46BD-84FC-16F8864D19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B5D2E6-9C70-43D7-960C-01C30FC9F354}"/>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5" name="Footer Placeholder 4">
            <a:extLst>
              <a:ext uri="{FF2B5EF4-FFF2-40B4-BE49-F238E27FC236}">
                <a16:creationId xmlns:a16="http://schemas.microsoft.com/office/drawing/2014/main" id="{AFAA91A3-E67E-4681-BB29-73796BA533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F3628B-356D-4EB4-BC29-24D8A0D36FD7}"/>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423217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FF372D-A734-4983-8D07-780220476C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DC710E-1325-4C6B-8BAB-98D2987C26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E42089-C37B-44D4-B274-258D957A3B97}"/>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5" name="Footer Placeholder 4">
            <a:extLst>
              <a:ext uri="{FF2B5EF4-FFF2-40B4-BE49-F238E27FC236}">
                <a16:creationId xmlns:a16="http://schemas.microsoft.com/office/drawing/2014/main" id="{8CFC4459-6A2B-4BF5-B618-33D5BA156F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FBED4-9164-4301-8628-376AA39B60F0}"/>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271924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DAC3-FD98-4795-900C-CED7771C60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992611-EF76-40E4-8212-79A6506BB4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822097-34C5-444E-B3A5-75CB4AF2C56F}"/>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5" name="Footer Placeholder 4">
            <a:extLst>
              <a:ext uri="{FF2B5EF4-FFF2-40B4-BE49-F238E27FC236}">
                <a16:creationId xmlns:a16="http://schemas.microsoft.com/office/drawing/2014/main" id="{50AFBE40-3456-4519-97E9-CB6FBDE7E8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27DD10-4513-4C30-9503-0A21E4020391}"/>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53693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126A-308E-4436-98AB-3B716756D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A6E069-466D-4320-A1F6-F7C5E1779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8D8202-1A23-40AA-B382-478C64EDC0BF}"/>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5" name="Footer Placeholder 4">
            <a:extLst>
              <a:ext uri="{FF2B5EF4-FFF2-40B4-BE49-F238E27FC236}">
                <a16:creationId xmlns:a16="http://schemas.microsoft.com/office/drawing/2014/main" id="{0D177542-13AB-4637-8E90-2A88B5179F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6E282-9D24-48E9-9386-C5A78DD731C9}"/>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147790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9AD6-1008-41A8-8CD6-D28D13688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410840-1134-4A99-80D6-00F1FB8B79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E541E2-0378-46F3-844B-E26A3645C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E15EFF-443A-4D39-A6DB-0D7B095DB267}"/>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6" name="Footer Placeholder 5">
            <a:extLst>
              <a:ext uri="{FF2B5EF4-FFF2-40B4-BE49-F238E27FC236}">
                <a16:creationId xmlns:a16="http://schemas.microsoft.com/office/drawing/2014/main" id="{E6E2B644-B0C6-4EAF-B241-466D7029AA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2D4F2-4885-4CDB-9070-9DEEA4F61ACD}"/>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155197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6384-E0BA-4BB5-9235-030F55398E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C5BF8B-6028-40CB-8D2F-D291EC794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5A4F0-D022-4F19-A616-A364930A0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6DA1B6-CB0B-4EC2-8F35-14CA15CAE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18B469-92DA-4D23-9746-F0005AB1B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121098-29D4-4553-A801-EDB8BEBBEEB3}"/>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8" name="Footer Placeholder 7">
            <a:extLst>
              <a:ext uri="{FF2B5EF4-FFF2-40B4-BE49-F238E27FC236}">
                <a16:creationId xmlns:a16="http://schemas.microsoft.com/office/drawing/2014/main" id="{54D6D8DE-5421-43C0-8BCF-29DB8C587B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DCEA41-3651-4F86-B1BB-1B24D37E2DCF}"/>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307376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4262-F600-464B-867B-416009C89B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F042A7-3575-4AB0-B389-9432922830EF}"/>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4" name="Footer Placeholder 3">
            <a:extLst>
              <a:ext uri="{FF2B5EF4-FFF2-40B4-BE49-F238E27FC236}">
                <a16:creationId xmlns:a16="http://schemas.microsoft.com/office/drawing/2014/main" id="{99D8DAB8-29CB-4164-9A0B-5A68175D0B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DD7F7D-183F-448B-A192-50EA52CAFCB9}"/>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350251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5B0D-A54E-4022-9FE6-6ACF4ED5FC87}"/>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3" name="Footer Placeholder 2">
            <a:extLst>
              <a:ext uri="{FF2B5EF4-FFF2-40B4-BE49-F238E27FC236}">
                <a16:creationId xmlns:a16="http://schemas.microsoft.com/office/drawing/2014/main" id="{247897D2-CF3A-4883-BB06-9AFFC9A2B4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8963E0-CC5E-4027-98FD-99EFF50566AD}"/>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264549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C4FE-B1C8-4912-B160-115F60D3C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234120-6626-4DB2-B326-CA4FA5AD51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A28134-2E2A-4A20-B44B-412F76F05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628B4-10D1-44D4-8104-28403E4A3B65}"/>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6" name="Footer Placeholder 5">
            <a:extLst>
              <a:ext uri="{FF2B5EF4-FFF2-40B4-BE49-F238E27FC236}">
                <a16:creationId xmlns:a16="http://schemas.microsoft.com/office/drawing/2014/main" id="{36E3747A-FC99-4779-9A02-D0E944EDB9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D84860-CA9D-4F55-9261-417B43749666}"/>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198652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899A-4BC7-4D5C-BF8F-F192ABA3F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838F16-16AA-4236-BC7B-416059E1BC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E433A8-0470-4C43-BFFC-1BF088F62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9D8195-6542-4557-AA7E-EB7B5E23E4A9}"/>
              </a:ext>
            </a:extLst>
          </p:cNvPr>
          <p:cNvSpPr>
            <a:spLocks noGrp="1"/>
          </p:cNvSpPr>
          <p:nvPr>
            <p:ph type="dt" sz="half" idx="10"/>
          </p:nvPr>
        </p:nvSpPr>
        <p:spPr/>
        <p:txBody>
          <a:bodyPr/>
          <a:lstStyle/>
          <a:p>
            <a:fld id="{042F0872-E7F2-4B2D-905C-15E9F360D6D9}" type="datetimeFigureOut">
              <a:rPr lang="en-GB" smtClean="0"/>
              <a:t>19/04/2020</a:t>
            </a:fld>
            <a:endParaRPr lang="en-GB"/>
          </a:p>
        </p:txBody>
      </p:sp>
      <p:sp>
        <p:nvSpPr>
          <p:cNvPr id="6" name="Footer Placeholder 5">
            <a:extLst>
              <a:ext uri="{FF2B5EF4-FFF2-40B4-BE49-F238E27FC236}">
                <a16:creationId xmlns:a16="http://schemas.microsoft.com/office/drawing/2014/main" id="{FB28534B-7F6C-4ABA-A6B5-44725B27B6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369D2A-40B4-4605-A9D8-296A5B6AFEF5}"/>
              </a:ext>
            </a:extLst>
          </p:cNvPr>
          <p:cNvSpPr>
            <a:spLocks noGrp="1"/>
          </p:cNvSpPr>
          <p:nvPr>
            <p:ph type="sldNum" sz="quarter" idx="12"/>
          </p:nvPr>
        </p:nvSpPr>
        <p:spPr/>
        <p:txBody>
          <a:bodyPr/>
          <a:lstStyle/>
          <a:p>
            <a:fld id="{AAE83ED1-7176-44B3-9A84-B01A219180C6}" type="slidenum">
              <a:rPr lang="en-GB" smtClean="0"/>
              <a:t>‹#›</a:t>
            </a:fld>
            <a:endParaRPr lang="en-GB"/>
          </a:p>
        </p:txBody>
      </p:sp>
    </p:spTree>
    <p:extLst>
      <p:ext uri="{BB962C8B-B14F-4D97-AF65-F5344CB8AC3E}">
        <p14:creationId xmlns:p14="http://schemas.microsoft.com/office/powerpoint/2010/main" val="27339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7994B-3D8E-4C2C-9ACA-FAEB1ACAD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F726C1-E2BD-4456-901F-EF20720A4F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C3E67A-76C2-48D3-8189-277C23FBA7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F0872-E7F2-4B2D-905C-15E9F360D6D9}" type="datetimeFigureOut">
              <a:rPr lang="en-GB" smtClean="0"/>
              <a:t>19/04/2020</a:t>
            </a:fld>
            <a:endParaRPr lang="en-GB"/>
          </a:p>
        </p:txBody>
      </p:sp>
      <p:sp>
        <p:nvSpPr>
          <p:cNvPr id="5" name="Footer Placeholder 4">
            <a:extLst>
              <a:ext uri="{FF2B5EF4-FFF2-40B4-BE49-F238E27FC236}">
                <a16:creationId xmlns:a16="http://schemas.microsoft.com/office/drawing/2014/main" id="{A21871FC-71C6-47AF-BDB0-8C866E618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099272-7920-4C3E-9F6E-B7774D288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83ED1-7176-44B3-9A84-B01A219180C6}" type="slidenum">
              <a:rPr lang="en-GB" smtClean="0"/>
              <a:t>‹#›</a:t>
            </a:fld>
            <a:endParaRPr lang="en-GB"/>
          </a:p>
        </p:txBody>
      </p:sp>
    </p:spTree>
    <p:extLst>
      <p:ext uri="{BB962C8B-B14F-4D97-AF65-F5344CB8AC3E}">
        <p14:creationId xmlns:p14="http://schemas.microsoft.com/office/powerpoint/2010/main" val="1009033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869C-37FD-4EDA-85D5-ADDAAAB525BC}"/>
              </a:ext>
            </a:extLst>
          </p:cNvPr>
          <p:cNvSpPr>
            <a:spLocks noGrp="1"/>
          </p:cNvSpPr>
          <p:nvPr>
            <p:ph type="ctrTitle"/>
          </p:nvPr>
        </p:nvSpPr>
        <p:spPr>
          <a:xfrm>
            <a:off x="1524000" y="1122363"/>
            <a:ext cx="9144000" cy="1460199"/>
          </a:xfrm>
        </p:spPr>
        <p:txBody>
          <a:bodyPr>
            <a:normAutofit fontScale="90000"/>
          </a:bodyPr>
          <a:lstStyle/>
          <a:p>
            <a:r>
              <a:rPr lang="en-GB" dirty="0"/>
              <a:t>Music: </a:t>
            </a:r>
            <a:br>
              <a:rPr lang="en-GB" dirty="0"/>
            </a:br>
            <a:r>
              <a:rPr lang="en-GB" dirty="0"/>
              <a:t>Wednesday, </a:t>
            </a:r>
            <a:r>
              <a:rPr lang="en-GB" dirty="0" smtClean="0"/>
              <a:t>22nd</a:t>
            </a:r>
            <a:r>
              <a:rPr lang="en-GB" dirty="0" smtClean="0"/>
              <a:t> </a:t>
            </a:r>
            <a:r>
              <a:rPr lang="en-GB" dirty="0"/>
              <a:t>April, 2020</a:t>
            </a:r>
          </a:p>
        </p:txBody>
      </p:sp>
      <p:sp>
        <p:nvSpPr>
          <p:cNvPr id="3" name="Subtitle 2">
            <a:extLst>
              <a:ext uri="{FF2B5EF4-FFF2-40B4-BE49-F238E27FC236}">
                <a16:creationId xmlns:a16="http://schemas.microsoft.com/office/drawing/2014/main" id="{7BDE0990-D46B-4196-B50B-C05410832DCD}"/>
              </a:ext>
            </a:extLst>
          </p:cNvPr>
          <p:cNvSpPr>
            <a:spLocks noGrp="1"/>
          </p:cNvSpPr>
          <p:nvPr>
            <p:ph type="subTitle" idx="1"/>
          </p:nvPr>
        </p:nvSpPr>
        <p:spPr>
          <a:xfrm>
            <a:off x="1524000" y="2582561"/>
            <a:ext cx="9144000" cy="3904736"/>
          </a:xfrm>
        </p:spPr>
        <p:txBody>
          <a:bodyPr>
            <a:normAutofit/>
          </a:bodyPr>
          <a:lstStyle/>
          <a:p>
            <a:pPr algn="l"/>
            <a:r>
              <a:rPr lang="en-GB" sz="3600" dirty="0" smtClean="0"/>
              <a:t>In music, </a:t>
            </a:r>
            <a:r>
              <a:rPr lang="en-GB" sz="3600" dirty="0" smtClean="0"/>
              <a:t>we </a:t>
            </a:r>
            <a:r>
              <a:rPr lang="en-GB" sz="3600" dirty="0"/>
              <a:t>have been thinking about ‘Journeys’ in music. </a:t>
            </a:r>
          </a:p>
          <a:p>
            <a:pPr algn="l"/>
            <a:r>
              <a:rPr lang="en-GB" sz="3600" dirty="0"/>
              <a:t>First have a go at practising the travelling sections of the Voices Calling song. Have a look at the words on the next slide and see if you can follow the different sections whilst listening to the mp3 file- Learning track. </a:t>
            </a:r>
          </a:p>
        </p:txBody>
      </p:sp>
    </p:spTree>
    <p:extLst>
      <p:ext uri="{BB962C8B-B14F-4D97-AF65-F5344CB8AC3E}">
        <p14:creationId xmlns:p14="http://schemas.microsoft.com/office/powerpoint/2010/main" val="55642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B6F369-0653-4679-9BB0-F088E08383D0}"/>
              </a:ext>
            </a:extLst>
          </p:cNvPr>
          <p:cNvPicPr>
            <a:picLocks noGrp="1"/>
          </p:cNvPicPr>
          <p:nvPr>
            <p:ph idx="1"/>
          </p:nvPr>
        </p:nvPicPr>
        <p:blipFill rotWithShape="1">
          <a:blip r:embed="rId4"/>
          <a:srcRect l="16286" t="15370" r="22723" b="10444"/>
          <a:stretch/>
        </p:blipFill>
        <p:spPr bwMode="auto">
          <a:xfrm>
            <a:off x="358346" y="98854"/>
            <a:ext cx="9489989" cy="6623222"/>
          </a:xfrm>
          <a:prstGeom prst="rect">
            <a:avLst/>
          </a:prstGeom>
          <a:ln>
            <a:noFill/>
          </a:ln>
          <a:extLst>
            <a:ext uri="{53640926-AAD7-44D8-BBD7-CCE9431645EC}">
              <a14:shadowObscured xmlns:a14="http://schemas.microsoft.com/office/drawing/2010/main"/>
            </a:ext>
          </a:extLst>
        </p:spPr>
      </p:pic>
      <p:pic>
        <p:nvPicPr>
          <p:cNvPr id="5" name="Learning Track">
            <a:hlinkClick r:id="" action="ppaction://media"/>
            <a:extLst>
              <a:ext uri="{FF2B5EF4-FFF2-40B4-BE49-F238E27FC236}">
                <a16:creationId xmlns:a16="http://schemas.microsoft.com/office/drawing/2014/main" id="{D9766C95-D2F9-4C7B-B754-87049D9C6A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0962" y="1567249"/>
            <a:ext cx="609600" cy="609600"/>
          </a:xfrm>
          <a:prstGeom prst="rect">
            <a:avLst/>
          </a:prstGeom>
        </p:spPr>
      </p:pic>
    </p:spTree>
    <p:extLst>
      <p:ext uri="{BB962C8B-B14F-4D97-AF65-F5344CB8AC3E}">
        <p14:creationId xmlns:p14="http://schemas.microsoft.com/office/powerpoint/2010/main" val="337782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F32DB-FEAC-4677-B27F-E30EA3AFF513}"/>
              </a:ext>
            </a:extLst>
          </p:cNvPr>
          <p:cNvSpPr>
            <a:spLocks noGrp="1"/>
          </p:cNvSpPr>
          <p:nvPr>
            <p:ph idx="1"/>
          </p:nvPr>
        </p:nvSpPr>
        <p:spPr/>
        <p:txBody>
          <a:bodyPr>
            <a:normAutofit lnSpcReduction="10000"/>
          </a:bodyPr>
          <a:lstStyle/>
          <a:p>
            <a:pPr marL="0" indent="0">
              <a:buNone/>
            </a:pPr>
            <a:r>
              <a:rPr lang="en-GB" sz="4000" dirty="0"/>
              <a:t>Once you are confident with these parts look at the Voices Calling lyrics and click on the Voices calling mp3 file. You can sing the ‘All’ parts and then choose whether you will sing group 1,2 or 3’s part. </a:t>
            </a:r>
          </a:p>
          <a:p>
            <a:pPr marL="0" indent="0">
              <a:buNone/>
            </a:pPr>
            <a:endParaRPr lang="en-GB" sz="4000" dirty="0"/>
          </a:p>
          <a:p>
            <a:pPr marL="0" indent="0">
              <a:buNone/>
            </a:pPr>
            <a:r>
              <a:rPr lang="en-GB" sz="4000" dirty="0"/>
              <a:t>You could then sing this to someone in your family to make them smile!</a:t>
            </a:r>
          </a:p>
          <a:p>
            <a:endParaRPr lang="en-GB" dirty="0"/>
          </a:p>
        </p:txBody>
      </p:sp>
    </p:spTree>
    <p:extLst>
      <p:ext uri="{BB962C8B-B14F-4D97-AF65-F5344CB8AC3E}">
        <p14:creationId xmlns:p14="http://schemas.microsoft.com/office/powerpoint/2010/main" val="101807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48CBA0F-6103-4D92-AA3F-81F7384A4D16}"/>
              </a:ext>
            </a:extLst>
          </p:cNvPr>
          <p:cNvPicPr>
            <a:picLocks noGrp="1"/>
          </p:cNvPicPr>
          <p:nvPr>
            <p:ph idx="1"/>
          </p:nvPr>
        </p:nvPicPr>
        <p:blipFill rotWithShape="1">
          <a:blip r:embed="rId4"/>
          <a:srcRect l="18780" t="16847" r="24717" b="14878"/>
          <a:stretch/>
        </p:blipFill>
        <p:spPr bwMode="auto">
          <a:xfrm>
            <a:off x="234779" y="0"/>
            <a:ext cx="9749480" cy="6598508"/>
          </a:xfrm>
          <a:prstGeom prst="rect">
            <a:avLst/>
          </a:prstGeom>
          <a:ln>
            <a:noFill/>
          </a:ln>
          <a:extLst>
            <a:ext uri="{53640926-AAD7-44D8-BBD7-CCE9431645EC}">
              <a14:shadowObscured xmlns:a14="http://schemas.microsoft.com/office/drawing/2010/main"/>
            </a:ext>
          </a:extLst>
        </p:spPr>
      </p:pic>
      <p:pic>
        <p:nvPicPr>
          <p:cNvPr id="5" name="Voices calling">
            <a:hlinkClick r:id="" action="ppaction://media"/>
            <a:extLst>
              <a:ext uri="{FF2B5EF4-FFF2-40B4-BE49-F238E27FC236}">
                <a16:creationId xmlns:a16="http://schemas.microsoft.com/office/drawing/2014/main" id="{E95EB971-6FB8-402D-BA8A-707898837C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85870" y="1011194"/>
            <a:ext cx="609600" cy="609600"/>
          </a:xfrm>
          <a:prstGeom prst="rect">
            <a:avLst/>
          </a:prstGeom>
        </p:spPr>
      </p:pic>
    </p:spTree>
    <p:extLst>
      <p:ext uri="{BB962C8B-B14F-4D97-AF65-F5344CB8AC3E}">
        <p14:creationId xmlns:p14="http://schemas.microsoft.com/office/powerpoint/2010/main" val="23888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7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117</Words>
  <Application>Microsoft Office PowerPoint</Application>
  <PresentationFormat>Widescreen</PresentationFormat>
  <Paragraphs>6</Paragraphs>
  <Slides>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Music:  Wednesday, 22nd April, 2020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Wednesday, 1st April, 2020</dc:title>
  <dc:creator>Fiona Chapman</dc:creator>
  <cp:lastModifiedBy>emma.barr</cp:lastModifiedBy>
  <cp:revision>3</cp:revision>
  <dcterms:created xsi:type="dcterms:W3CDTF">2020-03-30T10:40:32Z</dcterms:created>
  <dcterms:modified xsi:type="dcterms:W3CDTF">2020-04-19T21:51:23Z</dcterms:modified>
</cp:coreProperties>
</file>