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C733-B02D-474C-B1E5-0CFA83D9B4F8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C686-CE5A-4E12-8966-C63B82CE26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77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C733-B02D-474C-B1E5-0CFA83D9B4F8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C686-CE5A-4E12-8966-C63B82CE26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110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C733-B02D-474C-B1E5-0CFA83D9B4F8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C686-CE5A-4E12-8966-C63B82CE26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995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C733-B02D-474C-B1E5-0CFA83D9B4F8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C686-CE5A-4E12-8966-C63B82CE26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62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C733-B02D-474C-B1E5-0CFA83D9B4F8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C686-CE5A-4E12-8966-C63B82CE26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826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C733-B02D-474C-B1E5-0CFA83D9B4F8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C686-CE5A-4E12-8966-C63B82CE26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89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C733-B02D-474C-B1E5-0CFA83D9B4F8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C686-CE5A-4E12-8966-C63B82CE26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2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C733-B02D-474C-B1E5-0CFA83D9B4F8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C686-CE5A-4E12-8966-C63B82CE26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985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C733-B02D-474C-B1E5-0CFA83D9B4F8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C686-CE5A-4E12-8966-C63B82CE26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92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C733-B02D-474C-B1E5-0CFA83D9B4F8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C686-CE5A-4E12-8966-C63B82CE26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422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BC733-B02D-474C-B1E5-0CFA83D9B4F8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6C686-CE5A-4E12-8966-C63B82CE26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429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BC733-B02D-474C-B1E5-0CFA83D9B4F8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6C686-CE5A-4E12-8966-C63B82CE26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74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riday session 4 14_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8444"/>
            <a:ext cx="9144000" cy="5141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944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riday session 4 14_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8444"/>
            <a:ext cx="9144000" cy="5141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788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riday session 4 14_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8444"/>
            <a:ext cx="9144000" cy="5141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217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riday session 4 14_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8444"/>
            <a:ext cx="9144000" cy="5141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410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riday session 4 14_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8444"/>
            <a:ext cx="9144000" cy="5141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riday session 4 14_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8444"/>
            <a:ext cx="9144000" cy="5141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110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riday session 4 14_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8444"/>
            <a:ext cx="9144000" cy="5141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586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 Marks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Rushton</dc:creator>
  <cp:lastModifiedBy>miriam.hearn</cp:lastModifiedBy>
  <cp:revision>2</cp:revision>
  <dcterms:created xsi:type="dcterms:W3CDTF">2020-04-14T18:50:46Z</dcterms:created>
  <dcterms:modified xsi:type="dcterms:W3CDTF">2020-04-30T15:25:39Z</dcterms:modified>
</cp:coreProperties>
</file>