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34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553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93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67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83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52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39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74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92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8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598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2E43-7381-4F64-92EE-B51E51D401E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85C1E-6226-4BDF-8F69-BEA2A247E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60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ear R - Maths 22.4.20_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967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ear R - Maths 22.4.20_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13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ear R - Maths 22.4.20_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39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ear R - Maths 22.4.20_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53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ear R - Maths 22.4.20_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718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ear R - Maths 22.4.20_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95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miriam.hearn</dc:creator>
  <cp:lastModifiedBy>miriam.hearn</cp:lastModifiedBy>
  <cp:revision>2</cp:revision>
  <dcterms:created xsi:type="dcterms:W3CDTF">2020-04-15T19:13:09Z</dcterms:created>
  <dcterms:modified xsi:type="dcterms:W3CDTF">2020-04-15T19:17:32Z</dcterms:modified>
</cp:coreProperties>
</file>