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4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D6414-95D6-43C1-B8B8-F40F015D9B68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DB3EF-5418-41A7-9B62-E750209B93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6846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D6414-95D6-43C1-B8B8-F40F015D9B68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DB3EF-5418-41A7-9B62-E750209B93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0967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D6414-95D6-43C1-B8B8-F40F015D9B68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DB3EF-5418-41A7-9B62-E750209B93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0582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D6414-95D6-43C1-B8B8-F40F015D9B68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DB3EF-5418-41A7-9B62-E750209B93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0622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D6414-95D6-43C1-B8B8-F40F015D9B68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DB3EF-5418-41A7-9B62-E750209B93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8210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D6414-95D6-43C1-B8B8-F40F015D9B68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DB3EF-5418-41A7-9B62-E750209B93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1769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D6414-95D6-43C1-B8B8-F40F015D9B68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DB3EF-5418-41A7-9B62-E750209B93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6157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D6414-95D6-43C1-B8B8-F40F015D9B68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DB3EF-5418-41A7-9B62-E750209B93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0427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D6414-95D6-43C1-B8B8-F40F015D9B68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DB3EF-5418-41A7-9B62-E750209B93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1830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D6414-95D6-43C1-B8B8-F40F015D9B68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DB3EF-5418-41A7-9B62-E750209B93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0006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D6414-95D6-43C1-B8B8-F40F015D9B68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DB3EF-5418-41A7-9B62-E750209B93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8874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CD6414-95D6-43C1-B8B8-F40F015D9B68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DB3EF-5418-41A7-9B62-E750209B93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1007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aths thursday session 3 14_1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5955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aths thursday session 3 14_2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2352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aths thursday session 3 14_3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659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aths thursday session 3 14_4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21011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St Marks Primary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Heather Rushton</dc:creator>
  <cp:lastModifiedBy>Miriam.Hearn</cp:lastModifiedBy>
  <cp:revision>1</cp:revision>
  <dcterms:created xsi:type="dcterms:W3CDTF">2020-04-14T18:32:00Z</dcterms:created>
  <dcterms:modified xsi:type="dcterms:W3CDTF">2020-04-29T14:24:49Z</dcterms:modified>
</cp:coreProperties>
</file>