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84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96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58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2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1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76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5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42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83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0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87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6414-95D6-43C1-B8B8-F40F015D9B6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DB3EF-5418-41A7-9B62-E750209B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0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thursday session 3 14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5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thursday session 3 14_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5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thursday session 3 14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59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thursday session 3 14_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0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Rushton</dc:creator>
  <cp:lastModifiedBy>Miriam.Hearn</cp:lastModifiedBy>
  <cp:revision>1</cp:revision>
  <dcterms:created xsi:type="dcterms:W3CDTF">2020-04-14T18:32:00Z</dcterms:created>
  <dcterms:modified xsi:type="dcterms:W3CDTF">2020-04-29T14:24:49Z</dcterms:modified>
</cp:coreProperties>
</file>