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9" r:id="rId2"/>
    <p:sldId id="335" r:id="rId3"/>
    <p:sldId id="337" r:id="rId4"/>
    <p:sldId id="338" r:id="rId5"/>
    <p:sldId id="328" r:id="rId6"/>
    <p:sldId id="273" r:id="rId7"/>
    <p:sldId id="330" r:id="rId8"/>
    <p:sldId id="331" r:id="rId9"/>
    <p:sldId id="332" r:id="rId10"/>
    <p:sldId id="333" r:id="rId11"/>
    <p:sldId id="334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66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74D578-DE76-4E42-B2B2-4E4E372D8C8B}" type="datetime1">
              <a:rPr lang="en-US" altLang="en-US"/>
              <a:pPr>
                <a:defRPr/>
              </a:pPr>
              <a:t>5/1/2020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3912D3-ED90-4B6D-A795-19D7E6582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D301F6-F534-4840-8F01-12791F5CFE03}" type="datetime1">
              <a:rPr lang="en-US" altLang="en-US"/>
              <a:pPr>
                <a:defRPr/>
              </a:pPr>
              <a:t>5/1/2020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  <a:endParaRPr lang="en-US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16CBBC-D7AC-4062-A1F8-9CCA28132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E35CE1-0373-49B6-AFB2-1483DEA8F8BE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St Lucia Map – www.worldatlas.com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8941B5-05BD-4D80-9ECE-DFD96C41EAA2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St Lucia Map – www.worldatlas.com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2C4DB5-6ACD-4654-A504-BF27E182B539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Encourage children to answer in sentences: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Vieux Fort is in the south of St Lucia.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Gros Islet is in the north of St Lucia.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Dennery is a town in the east of the island.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St Lucia Map – www.worldatlas.com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7D63C2F-88D3-454D-9543-D0E035DB4D0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St Lucia Map – www.worldatlas.com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A9CD4E-F780-42A4-9464-E6A282A65D5F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St Lucia Map – www.worldatlas.com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2E2C0C-C8BA-4B70-9A3C-6A613C81728F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St Lucia Map – www.worldatlas.com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7BFD2A-8987-4B82-A13B-9AF7CCC9E1B9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580AA3-433C-4D3D-96FC-189ACE581FC1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271F-DF7E-47E1-B329-44D55E818DEF}" type="datetime1">
              <a:rPr lang="en-US" altLang="en-US"/>
              <a:pPr>
                <a:defRPr/>
              </a:pPr>
              <a:t>5/1/2020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6BA9-AC9E-479D-B0ED-A589A4371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86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4601-03A1-4737-AFCF-7EF7B5BAE8B8}" type="datetime1">
              <a:rPr lang="en-US" altLang="en-US"/>
              <a:pPr>
                <a:defRPr/>
              </a:pPr>
              <a:t>5/1/2020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F37F-8DEE-465C-AF96-97BD15CF5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7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A7A0-207F-41A5-AEDE-226C538F70E3}" type="datetime1">
              <a:rPr lang="en-US" altLang="en-US"/>
              <a:pPr>
                <a:defRPr/>
              </a:pPr>
              <a:t>5/1/2020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BA62-04E4-46F2-904E-A1519AD3D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54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A2C5-0BF4-4D1B-9A4C-165BDB608E97}" type="datetime1">
              <a:rPr lang="en-US" altLang="en-US"/>
              <a:pPr>
                <a:defRPr/>
              </a:pPr>
              <a:t>5/1/2020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5517-9167-4F35-9492-3FE5AAB72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15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C3BBD-F8D5-4D10-AE0D-CA1748C7E905}" type="datetime1">
              <a:rPr lang="en-US" altLang="en-US"/>
              <a:pPr>
                <a:defRPr/>
              </a:pPr>
              <a:t>5/1/2020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4535-14D3-4D93-AFBA-BA4D1E156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66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8331-5016-4CBD-8032-D31262278446}" type="datetime1">
              <a:rPr lang="en-US" altLang="en-US"/>
              <a:pPr>
                <a:defRPr/>
              </a:pPr>
              <a:t>5/1/2020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5E00-24D1-426D-A6D8-71F468EE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06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B8C1-F940-4596-B73F-713044D2D2CF}" type="datetime1">
              <a:rPr lang="en-US" altLang="en-US"/>
              <a:pPr>
                <a:defRPr/>
              </a:pPr>
              <a:t>5/1/2020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5242-3651-45A9-8279-1FDA4AC16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42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E722-361C-40BF-B7A3-E6569C031B10}" type="datetime1">
              <a:rPr lang="en-US" altLang="en-US"/>
              <a:pPr>
                <a:defRPr/>
              </a:pPr>
              <a:t>5/1/2020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D77B-8770-4677-B54B-7DBDFF341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76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C5720-5F50-46B6-9CCE-23B3BBC3149A}" type="datetime1">
              <a:rPr lang="en-US" altLang="en-US"/>
              <a:pPr>
                <a:defRPr/>
              </a:pPr>
              <a:t>5/1/2020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784F-A9B6-4C0C-B148-C37CE8FCA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54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8E08D-282A-4308-8DB1-4F48318341B8}" type="datetime1">
              <a:rPr lang="en-US" altLang="en-US"/>
              <a:pPr>
                <a:defRPr/>
              </a:pPr>
              <a:t>5/1/2020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DA498-CC59-4D25-B83A-C78A34CDF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03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4A2D-B645-4D6D-A967-D3292DBC9E30}" type="datetime1">
              <a:rPr lang="en-US" altLang="en-US"/>
              <a:pPr>
                <a:defRPr/>
              </a:pPr>
              <a:t>5/1/2020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3128-15D3-4021-987E-EB5F8F8F8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97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1C1D2B-0ECE-4A55-8B68-F21A1777FAAA}" type="datetime1">
              <a:rPr lang="en-US" altLang="en-US"/>
              <a:pPr>
                <a:defRPr/>
              </a:pPr>
              <a:t>5/1/2020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A3AAE5-7CB8-44C6-8BDC-940420E46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8801100" cy="1143000"/>
          </a:xfrm>
        </p:spPr>
        <p:txBody>
          <a:bodyPr/>
          <a:lstStyle/>
          <a:p>
            <a:r>
              <a:rPr lang="en-GB" altLang="en-US" smtClean="0">
                <a:ea typeface="ＭＳ Ｐゴシック" panose="020B0600070205080204" pitchFamily="34" charset="-128"/>
              </a:rPr>
              <a:t>Can you complete these sentences?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t="5008" r="4605" b="7112"/>
          <a:stretch>
            <a:fillRect/>
          </a:stretch>
        </p:blipFill>
        <p:spPr bwMode="auto">
          <a:xfrm>
            <a:off x="0" y="914400"/>
            <a:ext cx="467042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3709" r="6186" b="10632"/>
          <a:stretch>
            <a:fillRect/>
          </a:stretch>
        </p:blipFill>
        <p:spPr bwMode="auto">
          <a:xfrm>
            <a:off x="3771900" y="3738563"/>
            <a:ext cx="53340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914400"/>
            <a:ext cx="2239963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125913"/>
            <a:ext cx="2366962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0"/>
            <a:ext cx="57848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254000"/>
          <a:ext cx="5784850" cy="635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485">
                  <a:extLst>
                    <a:ext uri="{9D8B030D-6E8A-4147-A177-3AD203B41FA5}">
                      <a16:colId xmlns:a16="http://schemas.microsoft.com/office/drawing/2014/main" val="3332425630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val="407593785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val="2798734723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val="110053205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val="2298623424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val="3539214390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val="227527381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val="396037244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val="1000959854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val="3786879801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44552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459757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608467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17225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6423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56019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061879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576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25131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1902"/>
                  </a:ext>
                </a:extLst>
              </a:tr>
            </a:tbl>
          </a:graphicData>
        </a:graphic>
      </p:graphicFrame>
      <p:pic>
        <p:nvPicPr>
          <p:cNvPr id="2163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6613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31" name="TextBox 2"/>
          <p:cNvSpPr txBox="1">
            <a:spLocks noChangeArrowheads="1"/>
          </p:cNvSpPr>
          <p:nvPr/>
        </p:nvSpPr>
        <p:spPr bwMode="auto">
          <a:xfrm>
            <a:off x="5937250" y="254000"/>
            <a:ext cx="32067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 dirty="0" smtClean="0">
                <a:latin typeface="Arial" panose="020B0604020202020204" pitchFamily="34" charset="0"/>
              </a:rPr>
              <a:t>Challenge: </a:t>
            </a:r>
            <a:r>
              <a:rPr lang="en-GB" altLang="en-US" sz="2400" dirty="0" smtClean="0">
                <a:latin typeface="Arial" panose="020B0604020202020204" pitchFamily="34" charset="0"/>
              </a:rPr>
              <a:t>Can </a:t>
            </a:r>
            <a:r>
              <a:rPr lang="en-GB" altLang="en-US" sz="2400" dirty="0">
                <a:latin typeface="Arial" panose="020B0604020202020204" pitchFamily="34" charset="0"/>
              </a:rPr>
              <a:t>you write directions from one feature to another using the compass points?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 dirty="0">
                <a:latin typeface="Arial" panose="020B0604020202020204" pitchFamily="34" charset="0"/>
              </a:rPr>
              <a:t>For example: Start at </a:t>
            </a:r>
            <a:r>
              <a:rPr lang="en-GB" altLang="en-US" sz="2400" i="1" dirty="0" err="1">
                <a:latin typeface="Arial" panose="020B0604020202020204" pitchFamily="34" charset="0"/>
              </a:rPr>
              <a:t>Gros</a:t>
            </a:r>
            <a:r>
              <a:rPr lang="en-GB" altLang="en-US" sz="2400" i="1" dirty="0">
                <a:latin typeface="Arial" panose="020B0604020202020204" pitchFamily="34" charset="0"/>
              </a:rPr>
              <a:t> Piton. Travel one square North and two squares East.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End: Mount </a:t>
            </a:r>
            <a:r>
              <a:rPr lang="en-GB" altLang="en-US" sz="2400" i="1" dirty="0" err="1">
                <a:solidFill>
                  <a:srgbClr val="FF0000"/>
                </a:solidFill>
                <a:latin typeface="Arial" panose="020B0604020202020204" pitchFamily="34" charset="0"/>
              </a:rPr>
              <a:t>Gimie</a:t>
            </a:r>
            <a:r>
              <a:rPr lang="en-GB" altLang="en-U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GB" altLang="en-US" sz="24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Ask someone else in you house to work out where the end point are! </a:t>
            </a:r>
            <a:r>
              <a:rPr lang="en-GB" altLang="en-US" sz="2000" dirty="0">
                <a:latin typeface="Arial" panose="020B0604020202020204" pitchFamily="34" charset="0"/>
              </a:rPr>
              <a:t>(There might be more than one answer!)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r>
              <a:rPr lang="en-US" altLang="en-US" sz="3200" smtClean="0">
                <a:ea typeface="ＭＳ Ｐゴシック" panose="020B0600070205080204" pitchFamily="34" charset="-128"/>
              </a:rPr>
              <a:t>What is a compass?</a:t>
            </a: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977900"/>
            <a:ext cx="639127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136525"/>
            <a:ext cx="8229600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A compass helps us find directions. When you lie it flat, the needle points north.</a:t>
            </a:r>
            <a:endParaRPr lang="en-US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9400" y="5511800"/>
            <a:ext cx="8610600" cy="1230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 handy way to remember the four points of the compass: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N</a:t>
            </a:r>
            <a:r>
              <a:rPr lang="en-US" altLang="en-US" sz="2800"/>
              <a:t>aughty </a:t>
            </a:r>
            <a:r>
              <a:rPr lang="en-US" altLang="en-US" sz="2800">
                <a:solidFill>
                  <a:srgbClr val="0000FF"/>
                </a:solidFill>
              </a:rPr>
              <a:t>E</a:t>
            </a:r>
            <a:r>
              <a:rPr lang="en-US" altLang="en-US" sz="2800"/>
              <a:t>lephants </a:t>
            </a:r>
            <a:r>
              <a:rPr lang="en-US" altLang="en-US" sz="2800">
                <a:solidFill>
                  <a:srgbClr val="0000FF"/>
                </a:solidFill>
              </a:rPr>
              <a:t>S</a:t>
            </a:r>
            <a:r>
              <a:rPr lang="en-US" altLang="en-US" sz="2800"/>
              <a:t>quirt </a:t>
            </a:r>
            <a:r>
              <a:rPr lang="en-US" altLang="en-US" sz="2800">
                <a:solidFill>
                  <a:srgbClr val="0000FF"/>
                </a:solidFill>
              </a:rPr>
              <a:t>W</a:t>
            </a:r>
            <a:r>
              <a:rPr lang="en-US" altLang="en-US" sz="2800"/>
              <a:t>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165100"/>
            <a:ext cx="20177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6057900" y="2286000"/>
            <a:ext cx="29083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Look at the island of St Lucia.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which part of the island is Cap Point -north, east, south or west?</a:t>
            </a:r>
          </a:p>
        </p:txBody>
      </p:sp>
      <p:pic>
        <p:nvPicPr>
          <p:cNvPr id="717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0"/>
            <a:ext cx="57848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57900" y="5595938"/>
            <a:ext cx="2908300" cy="954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Cap Point is in the </a:t>
            </a:r>
            <a:r>
              <a:rPr lang="en-US" altLang="en-US" sz="2800" u="sng">
                <a:solidFill>
                  <a:srgbClr val="0000FF"/>
                </a:solidFill>
              </a:rPr>
              <a:t>north</a:t>
            </a: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/>
              <a:t>of St Lucia.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365500" y="266700"/>
            <a:ext cx="12319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327900" y="127000"/>
            <a:ext cx="4318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165100"/>
            <a:ext cx="20177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6057900" y="2590800"/>
            <a:ext cx="2908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which part of St Lucia is Canaries -north, east, south or west?</a:t>
            </a:r>
          </a:p>
        </p:txBody>
      </p:sp>
      <p:pic>
        <p:nvPicPr>
          <p:cNvPr id="9220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0"/>
            <a:ext cx="57848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57900" y="4706938"/>
            <a:ext cx="2908300" cy="954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Canaries is in the </a:t>
            </a:r>
            <a:r>
              <a:rPr lang="en-US" altLang="en-US" sz="2800" u="sng">
                <a:solidFill>
                  <a:srgbClr val="0000FF"/>
                </a:solidFill>
              </a:rPr>
              <a:t>west</a:t>
            </a: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/>
              <a:t>of St Lucia.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76300" y="3289300"/>
            <a:ext cx="12319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515100" y="889000"/>
            <a:ext cx="4318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0"/>
            <a:ext cx="57848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5994400" y="2286000"/>
            <a:ext cx="3035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which part of St Lucia are these places?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 eaLnBrk="1" hangingPunct="1">
              <a:spcBef>
                <a:spcPct val="0"/>
              </a:spcBef>
            </a:pPr>
            <a:r>
              <a:rPr lang="en-US" altLang="en-US" sz="2400"/>
              <a:t> Vieux Fort</a:t>
            </a:r>
          </a:p>
          <a:p>
            <a:pPr algn="ctr" eaLnBrk="1" hangingPunct="1">
              <a:spcBef>
                <a:spcPct val="0"/>
              </a:spcBef>
            </a:pPr>
            <a:endParaRPr lang="en-US" altLang="en-US" sz="2400"/>
          </a:p>
          <a:p>
            <a:pPr algn="ctr" eaLnBrk="1" hangingPunct="1">
              <a:spcBef>
                <a:spcPct val="0"/>
              </a:spcBef>
            </a:pPr>
            <a:r>
              <a:rPr lang="en-US" altLang="en-US" sz="2400"/>
              <a:t> Gros Islet</a:t>
            </a:r>
          </a:p>
          <a:p>
            <a:pPr algn="ctr" eaLnBrk="1" hangingPunct="1">
              <a:spcBef>
                <a:spcPct val="0"/>
              </a:spcBef>
            </a:pPr>
            <a:endParaRPr lang="en-US" altLang="en-US" sz="2400"/>
          </a:p>
          <a:p>
            <a:pPr algn="ctr" eaLnBrk="1" hangingPunct="1">
              <a:spcBef>
                <a:spcPct val="0"/>
              </a:spcBef>
            </a:pPr>
            <a:r>
              <a:rPr lang="en-US" altLang="en-US" sz="2400"/>
              <a:t> Dennery</a:t>
            </a:r>
          </a:p>
          <a:p>
            <a:pPr algn="ctr"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022600" y="685800"/>
            <a:ext cx="12319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06650" y="5956300"/>
            <a:ext cx="12319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102100" y="3200400"/>
            <a:ext cx="12319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127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165100"/>
            <a:ext cx="20177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79400" y="-55563"/>
            <a:ext cx="8610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ea typeface="+mj-ea"/>
                <a:cs typeface="+mj-cs"/>
              </a:rPr>
              <a:t>Recap</a:t>
            </a:r>
            <a:r>
              <a:rPr lang="en-US" sz="3200" dirty="0" smtClean="0">
                <a:ea typeface="+mj-ea"/>
                <a:cs typeface="+mj-cs"/>
              </a:rPr>
              <a:t>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The four main points of the compass are: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87500"/>
            <a:ext cx="32004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41463" y="5661025"/>
            <a:ext cx="6159500" cy="584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What are the other four directions?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75100" y="1295400"/>
            <a:ext cx="1155700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North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75100" y="4413250"/>
            <a:ext cx="11557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South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29300" y="2828925"/>
            <a:ext cx="11557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East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33600" y="2828925"/>
            <a:ext cx="11557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West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18150" y="1817688"/>
            <a:ext cx="1155700" cy="5238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18150" y="3890963"/>
            <a:ext cx="1155700" cy="52228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44750" y="1817688"/>
            <a:ext cx="1155700" cy="5238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NW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44750" y="3890963"/>
            <a:ext cx="1155700" cy="52228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SW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21325" y="1817688"/>
            <a:ext cx="2279650" cy="5238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North-East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18150" y="3890963"/>
            <a:ext cx="2279650" cy="52228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South-East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20800" y="3890963"/>
            <a:ext cx="2279650" cy="52228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South-West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20800" y="1817688"/>
            <a:ext cx="2279650" cy="5238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North-West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6057900" y="2286000"/>
            <a:ext cx="2908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which part of St Lucia is Castries?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NE, SE, SW or NW?</a:t>
            </a:r>
          </a:p>
        </p:txBody>
      </p:sp>
      <p:pic>
        <p:nvPicPr>
          <p:cNvPr id="14339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0"/>
            <a:ext cx="57848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57900" y="4706938"/>
            <a:ext cx="29083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Castries is in the </a:t>
            </a:r>
            <a:r>
              <a:rPr lang="en-US" altLang="en-US" sz="2800" u="sng">
                <a:solidFill>
                  <a:srgbClr val="0000FF"/>
                </a:solidFill>
              </a:rPr>
              <a:t>north-west</a:t>
            </a:r>
            <a:r>
              <a:rPr lang="en-US" altLang="en-US" sz="280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of St Lucia.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806700" y="1841500"/>
            <a:ext cx="12319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434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165100"/>
            <a:ext cx="20177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705600" y="406400"/>
            <a:ext cx="4318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6057900" y="2286000"/>
            <a:ext cx="2908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which part of St Lucia is Choiseul?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NE, SE, SW or NW?</a:t>
            </a:r>
          </a:p>
        </p:txBody>
      </p:sp>
      <p:pic>
        <p:nvPicPr>
          <p:cNvPr id="16387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0"/>
            <a:ext cx="57848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57900" y="4706938"/>
            <a:ext cx="29083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Choiseul is in the </a:t>
            </a:r>
            <a:r>
              <a:rPr lang="en-US" altLang="en-US" sz="2800" u="sng">
                <a:solidFill>
                  <a:srgbClr val="0000FF"/>
                </a:solidFill>
              </a:rPr>
              <a:t>south-west</a:t>
            </a:r>
            <a:r>
              <a:rPr lang="en-US" altLang="en-US" sz="280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of St Lucia.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104900" y="5270500"/>
            <a:ext cx="12319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639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165100"/>
            <a:ext cx="20177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705600" y="1358900"/>
            <a:ext cx="4318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6057900" y="2286000"/>
            <a:ext cx="2908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which part of St Lucia is Micoud?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NE, SE, SW or NW?</a:t>
            </a:r>
          </a:p>
        </p:txBody>
      </p:sp>
      <p:pic>
        <p:nvPicPr>
          <p:cNvPr id="18435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0"/>
            <a:ext cx="57848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57900" y="4706938"/>
            <a:ext cx="29083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Micoud is in the </a:t>
            </a:r>
            <a:r>
              <a:rPr lang="en-US" altLang="en-US" sz="2800" u="sng">
                <a:solidFill>
                  <a:srgbClr val="0000FF"/>
                </a:solidFill>
              </a:rPr>
              <a:t>south-east</a:t>
            </a:r>
            <a:endParaRPr lang="en-US" altLang="en-US" sz="280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of St Lucia.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327400" y="4491038"/>
            <a:ext cx="12319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43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165100"/>
            <a:ext cx="20177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975600" y="1358900"/>
            <a:ext cx="431800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11938</TotalTime>
  <Words>360</Words>
  <Application>Microsoft Office PowerPoint</Application>
  <PresentationFormat>On-screen Show (4:3)</PresentationFormat>
  <Paragraphs>74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ＭＳ Ｐゴシック</vt:lpstr>
      <vt:lpstr>Calibri</vt:lpstr>
      <vt:lpstr>Office Theme</vt:lpstr>
      <vt:lpstr>PowerPoint Presentation</vt:lpstr>
      <vt:lpstr>What is a compass?</vt:lpstr>
      <vt:lpstr>PowerPoint Presentation</vt:lpstr>
      <vt:lpstr>PowerPoint Presentation</vt:lpstr>
      <vt:lpstr>PowerPoint Presentation</vt:lpstr>
      <vt:lpstr>Recap  The four main points of the compass are:</vt:lpstr>
      <vt:lpstr>PowerPoint Presentation</vt:lpstr>
      <vt:lpstr>PowerPoint Presentation</vt:lpstr>
      <vt:lpstr>PowerPoint Presentation</vt:lpstr>
      <vt:lpstr>Can you complete these sentences?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CoCo</dc:creator>
  <cp:lastModifiedBy>Hannah Fowler</cp:lastModifiedBy>
  <cp:revision>75</cp:revision>
  <dcterms:created xsi:type="dcterms:W3CDTF">2017-08-16T08:18:28Z</dcterms:created>
  <dcterms:modified xsi:type="dcterms:W3CDTF">2020-05-01T10:36:57Z</dcterms:modified>
</cp:coreProperties>
</file>