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775C-AEE9-4461-AEF0-3C84E3511D1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206C-E493-4FF0-AE04-7B14B7AE0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775C-AEE9-4461-AEF0-3C84E3511D1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206C-E493-4FF0-AE04-7B14B7AE0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2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775C-AEE9-4461-AEF0-3C84E3511D1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206C-E493-4FF0-AE04-7B14B7AE0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98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775C-AEE9-4461-AEF0-3C84E3511D1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206C-E493-4FF0-AE04-7B14B7AE0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775C-AEE9-4461-AEF0-3C84E3511D1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206C-E493-4FF0-AE04-7B14B7AE0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23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775C-AEE9-4461-AEF0-3C84E3511D1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206C-E493-4FF0-AE04-7B14B7AE0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65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775C-AEE9-4461-AEF0-3C84E3511D1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206C-E493-4FF0-AE04-7B14B7AE0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8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775C-AEE9-4461-AEF0-3C84E3511D1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206C-E493-4FF0-AE04-7B14B7AE0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30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775C-AEE9-4461-AEF0-3C84E3511D1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206C-E493-4FF0-AE04-7B14B7AE0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9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775C-AEE9-4461-AEF0-3C84E3511D1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206C-E493-4FF0-AE04-7B14B7AE0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16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775C-AEE9-4461-AEF0-3C84E3511D1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206C-E493-4FF0-AE04-7B14B7AE0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9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0775C-AEE9-4461-AEF0-3C84E3511D1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C206C-E493-4FF0-AE04-7B14B7AE0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8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Monday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80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Monday_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72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Monday_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99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Monday_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4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Monday_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6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Monday_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0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Monday_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3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Monday_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70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Monday_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68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Monday_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21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 - Monday_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369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nikki.mitchell</dc:creator>
  <cp:lastModifiedBy>nikki.mitchell</cp:lastModifiedBy>
  <cp:revision>1</cp:revision>
  <dcterms:created xsi:type="dcterms:W3CDTF">2020-04-22T20:08:11Z</dcterms:created>
  <dcterms:modified xsi:type="dcterms:W3CDTF">2020-04-22T20:11:41Z</dcterms:modified>
</cp:coreProperties>
</file>