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775C-AEE9-4461-AEF0-3C84E3511D1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C206C-E493-4FF0-AE04-7B14B7AE0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6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775C-AEE9-4461-AEF0-3C84E3511D1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C206C-E493-4FF0-AE04-7B14B7AE0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62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775C-AEE9-4461-AEF0-3C84E3511D1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C206C-E493-4FF0-AE04-7B14B7AE0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985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775C-AEE9-4461-AEF0-3C84E3511D1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C206C-E493-4FF0-AE04-7B14B7AE0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99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775C-AEE9-4461-AEF0-3C84E3511D1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C206C-E493-4FF0-AE04-7B14B7AE0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237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775C-AEE9-4461-AEF0-3C84E3511D1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C206C-E493-4FF0-AE04-7B14B7AE0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652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775C-AEE9-4461-AEF0-3C84E3511D1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C206C-E493-4FF0-AE04-7B14B7AE0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58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775C-AEE9-4461-AEF0-3C84E3511D1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C206C-E493-4FF0-AE04-7B14B7AE0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30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775C-AEE9-4461-AEF0-3C84E3511D1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C206C-E493-4FF0-AE04-7B14B7AE0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797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775C-AEE9-4461-AEF0-3C84E3511D1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C206C-E493-4FF0-AE04-7B14B7AE0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164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0775C-AEE9-4461-AEF0-3C84E3511D1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C206C-E493-4FF0-AE04-7B14B7AE0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497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0775C-AEE9-4461-AEF0-3C84E3511D1E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C206C-E493-4FF0-AE04-7B14B7AE02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782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Monday_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80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Monday_1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372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Monday_1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99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Monday_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141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Monday_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968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Monday_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806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Monday_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239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Monday_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702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Monday_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468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Monday_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216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Monday_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369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nikki.mitchell</dc:creator>
  <cp:lastModifiedBy>nikki.mitchell</cp:lastModifiedBy>
  <cp:revision>1</cp:revision>
  <dcterms:created xsi:type="dcterms:W3CDTF">2020-04-22T20:08:11Z</dcterms:created>
  <dcterms:modified xsi:type="dcterms:W3CDTF">2020-04-22T20:11:41Z</dcterms:modified>
</cp:coreProperties>
</file>