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39" d="100"/>
          <a:sy n="39" d="100"/>
        </p:scale>
        <p:origin x="8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844B-0A33-4094-9A7C-F49025B0896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00BE-061F-4450-9036-386DE7866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07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844B-0A33-4094-9A7C-F49025B0896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00BE-061F-4450-9036-386DE7866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52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844B-0A33-4094-9A7C-F49025B0896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00BE-061F-4450-9036-386DE7866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956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124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40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AFDFD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AFDFD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AFDFD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AFDFD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AFDFD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078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963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704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8581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4993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056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844B-0A33-4094-9A7C-F49025B0896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00BE-061F-4450-9036-386DE7866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09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4579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3952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74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844B-0A33-4094-9A7C-F49025B0896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00BE-061F-4450-9036-386DE7866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50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844B-0A33-4094-9A7C-F49025B0896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00BE-061F-4450-9036-386DE7866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26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844B-0A33-4094-9A7C-F49025B0896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00BE-061F-4450-9036-386DE7866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91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844B-0A33-4094-9A7C-F49025B0896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00BE-061F-4450-9036-386DE7866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46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844B-0A33-4094-9A7C-F49025B0896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00BE-061F-4450-9036-386DE7866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4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844B-0A33-4094-9A7C-F49025B0896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00BE-061F-4450-9036-386DE7866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73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844B-0A33-4094-9A7C-F49025B0896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00BE-061F-4450-9036-386DE7866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76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6844B-0A33-4094-9A7C-F49025B0896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700BE-061F-4450-9036-386DE7866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2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A510B-D3D3-454E-B00B-7BE098F91D0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01/05/2020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ADD49-2A4D-40D6-A82B-66BAEB571427}" type="slidenum"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rgbClr val="1E1217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4400" b="0" i="0" u="none" strike="noStrike" kern="1200" cap="none" spc="0" normalizeH="0" baseline="0" noProof="0">
              <a:ln>
                <a:noFill/>
              </a:ln>
              <a:solidFill>
                <a:srgbClr val="1E1217">
                  <a:lumMod val="75000"/>
                  <a:lumOff val="25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7003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5251" y="1859023"/>
            <a:ext cx="4730839" cy="3119907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 smtClean="0">
                <a:latin typeface="Calibri" panose="020F0502020204030204" pitchFamily="34" charset="0"/>
              </a:rPr>
              <a:t>Week 3</a:t>
            </a:r>
          </a:p>
          <a:p>
            <a:pPr algn="ctr"/>
            <a:r>
              <a:rPr lang="en-GB" sz="6600" dirty="0" smtClean="0">
                <a:latin typeface="Calibri" panose="020F0502020204030204" pitchFamily="34" charset="0"/>
              </a:rPr>
              <a:t>Monday</a:t>
            </a:r>
            <a:endParaRPr lang="en-GB" sz="66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Tales from the Caribbean - Scholastic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226653"/>
            <a:ext cx="4583850" cy="638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3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</a:rPr>
              <a:t>Compère Lapin and the Good Sense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71" y="2730321"/>
            <a:ext cx="7592541" cy="31038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600" b="1" dirty="0" smtClean="0">
                <a:latin typeface="Calibri" panose="020F0502020204030204" pitchFamily="34" charset="0"/>
              </a:rPr>
              <a:t>Key Question: </a:t>
            </a:r>
          </a:p>
          <a:p>
            <a:pPr marL="0" indent="0" algn="ctr">
              <a:buNone/>
            </a:pPr>
            <a:r>
              <a:rPr lang="en-GB" sz="3600" dirty="0" smtClean="0">
                <a:latin typeface="Calibri" panose="020F0502020204030204" pitchFamily="34" charset="0"/>
              </a:rPr>
              <a:t>What is a ‘lapin’? </a:t>
            </a:r>
          </a:p>
          <a:p>
            <a:pPr marL="0" indent="0" algn="ctr">
              <a:buNone/>
            </a:pPr>
            <a:endParaRPr lang="en-GB" sz="3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sz="3600" dirty="0" smtClean="0">
                <a:latin typeface="Calibri" panose="020F0502020204030204" pitchFamily="34" charset="0"/>
              </a:rPr>
              <a:t>Think about your French lessons with Miss Stonehouse!</a:t>
            </a:r>
            <a:endParaRPr lang="en-GB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30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Lapin = A Rabbit!</a:t>
            </a:r>
            <a:br>
              <a:rPr lang="en-GB" dirty="0" smtClean="0">
                <a:latin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</a:rPr>
              <a:t>Did you get it right?</a:t>
            </a:r>
            <a:endParaRPr lang="en-GB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Free Bunny Cliparts, Download Free Clip Art, Free Clip Art o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164" y="1686170"/>
            <a:ext cx="4876800" cy="486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45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</a:rPr>
              <a:t>Compère Lapin and the Good Sense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74006"/>
            <a:ext cx="8770571" cy="423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Listen to Mrs Poole read you this Caribbean tale – it is based on a folk tale from St Lucia and Dominica. </a:t>
            </a:r>
          </a:p>
          <a:p>
            <a:pPr marL="0" indent="0">
              <a:buNone/>
            </a:pPr>
            <a:r>
              <a:rPr lang="en-GB" sz="2800" dirty="0" smtClean="0"/>
              <a:t>The link is at the bottom of today’s post (you will need your usual password).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We have also attached a pdf copy of the chapter if you would like to read along or read it again.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0163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79549"/>
            <a:ext cx="8770571" cy="1549512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Today’s Task: Please create a Role on the Wall for </a:t>
            </a:r>
            <a:r>
              <a:rPr lang="en-GB" b="1" dirty="0">
                <a:latin typeface="Calibri" panose="020F0502020204030204" pitchFamily="34" charset="0"/>
              </a:rPr>
              <a:t>Compère Lapin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74006"/>
            <a:ext cx="8770571" cy="423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Remember to write characteristics to describe the characters personality in the middle of the outline and write the descriptions to describe their appearance around the outside of the outline. </a:t>
            </a:r>
          </a:p>
          <a:p>
            <a:pPr marL="0" indent="0">
              <a:buNone/>
            </a:pPr>
            <a:endParaRPr lang="en-GB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(We don’t know what the rabbit looks like so you can use your imagination) </a:t>
            </a:r>
            <a:endParaRPr lang="en-GB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889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639" y="231819"/>
            <a:ext cx="6668632" cy="154951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Today’s Task: Please create a Role on the Wall for </a:t>
            </a:r>
            <a:r>
              <a:rPr lang="en-GB" b="1" dirty="0">
                <a:latin typeface="Calibri" panose="020F0502020204030204" pitchFamily="34" charset="0"/>
              </a:rPr>
              <a:t>Compère Lapin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49" y="3013656"/>
            <a:ext cx="6552722" cy="35932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You can either print off the rabbit outline or draw you own </a:t>
            </a:r>
            <a:r>
              <a:rPr lang="en-GB" sz="2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 </a:t>
            </a: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 Here is our example</a:t>
            </a:r>
          </a:p>
          <a:p>
            <a:pPr marL="0" indent="0">
              <a:buNone/>
            </a:pPr>
            <a:endParaRPr lang="en-GB" sz="2800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Hint: use an online thesaurus to really push your vocabulary </a:t>
            </a:r>
            <a:endParaRPr lang="en-GB" sz="28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723" y="103433"/>
            <a:ext cx="4473128" cy="6476021"/>
          </a:xfrm>
          <a:prstGeom prst="rect">
            <a:avLst/>
          </a:prstGeom>
        </p:spPr>
      </p:pic>
      <p:sp>
        <p:nvSpPr>
          <p:cNvPr id="5" name="Explosion 2 4"/>
          <p:cNvSpPr/>
          <p:nvPr/>
        </p:nvSpPr>
        <p:spPr>
          <a:xfrm>
            <a:off x="9156878" y="3206840"/>
            <a:ext cx="3219719" cy="222804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Calibri" panose="020F0502020204030204" pitchFamily="34" charset="0"/>
              </a:rPr>
              <a:t>Don’t forget to email in your work!</a:t>
            </a:r>
            <a:endParaRPr lang="en-GB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525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Schoolbook</vt:lpstr>
      <vt:lpstr>Corbel</vt:lpstr>
      <vt:lpstr>Wingdings</vt:lpstr>
      <vt:lpstr>Office Theme</vt:lpstr>
      <vt:lpstr>Feathered</vt:lpstr>
      <vt:lpstr>PowerPoint Presentation</vt:lpstr>
      <vt:lpstr>Compère Lapin and the Good Sense</vt:lpstr>
      <vt:lpstr>Lapin = A Rabbit! Did you get it right?</vt:lpstr>
      <vt:lpstr>Compère Lapin and the Good Sense</vt:lpstr>
      <vt:lpstr>Today’s Task: Please create a Role on the Wall for Compère Lapin </vt:lpstr>
      <vt:lpstr>Today’s Task: Please create a Role on the Wall for Compère Lapin 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Fowler</dc:creator>
  <cp:lastModifiedBy>Hannah Fowler</cp:lastModifiedBy>
  <cp:revision>1</cp:revision>
  <dcterms:created xsi:type="dcterms:W3CDTF">2020-05-01T10:20:27Z</dcterms:created>
  <dcterms:modified xsi:type="dcterms:W3CDTF">2020-05-01T10:20:49Z</dcterms:modified>
</cp:coreProperties>
</file>