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8945D-E3FE-4D27-8E9D-391EAB0DF3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FEB254-AF0E-4DC2-9E87-75BF91975F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8EA4D-B66C-445A-A148-8D8D54D51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0163F-0B60-415B-B316-015FEEE7F8D3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F0ABE-72DC-4FB8-AB11-F99C5F22D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8CCCD-7E55-4028-B96D-D890DA968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6C1E-3728-499E-B9D1-4A98886B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636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E1E95-E985-4DC1-B8EA-0580BF313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337F9A-3DA7-4492-A253-8E9BD1091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8FECF-7BE7-4457-BB48-6E6EE5581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0163F-0B60-415B-B316-015FEEE7F8D3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F643E-E88E-47A2-9C19-17B635A42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9CBDB-630C-4EA8-9B4F-985A8625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6C1E-3728-499E-B9D1-4A98886B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959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3716E5-2F71-4F04-AD4F-8704FB1E58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19FBE6-9799-4D1C-BE45-649879324A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FE97F-106B-488B-ABC0-58D326AEF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0163F-0B60-415B-B316-015FEEE7F8D3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BDE8D-DEA9-4ACA-A38E-EA3741A1A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68D3F-E629-4E8E-9990-C1C38BEF2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6C1E-3728-499E-B9D1-4A98886B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494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813D9-1ADA-47C0-BBD3-EEB8B0276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1C1F9-B539-417C-8EBB-FDE965289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0C889-2B6B-49CE-9A8E-99E002F6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0163F-0B60-415B-B316-015FEEE7F8D3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445B2-DCAD-4483-9E98-3E8DAC5D3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6F471-A699-4246-B9DC-1556DEE60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6C1E-3728-499E-B9D1-4A98886B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422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F6753-7689-47E8-9027-38B8DB9CC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B64E3-A9B2-425E-AAEA-2CBA1AB12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0DB24-A700-4E58-A69D-34ED9F692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0163F-0B60-415B-B316-015FEEE7F8D3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CB401-7167-4635-A552-6D28F2468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B6264-F56E-438E-9C37-FE6B0580C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6C1E-3728-499E-B9D1-4A98886B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37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B5911-2BFE-4440-88E0-22BFE97D6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488D9-063C-4381-8FD2-0A33EFDE8C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FE1116-2EF9-4D08-BB58-0156F9BB3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5DB03D-3FD2-4E5A-B4A3-BE13C2711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0163F-0B60-415B-B316-015FEEE7F8D3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93972F-A89A-4FEE-AEA4-F4BBE2405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A3AA0-E47E-4692-8D6E-6E1F021DD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6C1E-3728-499E-B9D1-4A98886B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614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D26B5-B0E9-4B58-B834-6012E25AF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7B6870-1852-4A2F-846E-74413FA98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C5AA0A-011B-425D-88BF-3D8D1F799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9E97B4-16E8-4B13-B0E8-78792014CD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89659F-D575-4395-B731-A45768316A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C5EBB1-FDA7-4A3D-A70E-8BE1523DA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0163F-0B60-415B-B316-015FEEE7F8D3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B36E6E-81BF-4F89-AB64-EDC00FA7F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9FAFA8-0EB5-43C5-AB6F-BFFF3B464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6C1E-3728-499E-B9D1-4A98886B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018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6D255-CD9E-4183-A3A4-1D2831D3C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15FD8A-49E3-46B1-BF89-D4A32D430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0163F-0B60-415B-B316-015FEEE7F8D3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83031A-7541-4220-99DD-4651B9646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773E1F-5F3D-4F89-BE00-6057B1521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6C1E-3728-499E-B9D1-4A98886B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431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B8EBD7-CDA1-4063-B20C-E67AC8AC1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0163F-0B60-415B-B316-015FEEE7F8D3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AED6E8-20D7-451C-9790-09929EC3D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422621-224A-4EBA-A436-1BC999966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6C1E-3728-499E-B9D1-4A98886B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598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0D9DC-7310-4406-A355-4942EF540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21682-92FE-479C-A650-FAB16375D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E39A89-D81F-449A-B01D-B89B2ACAC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54846-AF76-493A-9081-05E438E18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0163F-0B60-415B-B316-015FEEE7F8D3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D5413E-2419-4161-8DFF-6D86DBB0A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4D7BF6-6487-4AA0-BF5B-A47996550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6C1E-3728-499E-B9D1-4A98886B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327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D0EB8-F96A-4C9F-8032-FB6C6FB94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7FC2E2-23D6-4011-90BA-348CBF6414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C01945-7C3E-4522-9A95-5B3559E449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9E6B17-F920-43A4-9E8D-74433B029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0163F-0B60-415B-B316-015FEEE7F8D3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9CCB49-BC22-4B69-B574-D8A470137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C82F72-EC03-4D08-9081-75AF97162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6C1E-3728-499E-B9D1-4A98886B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254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E3DB5B-8865-45CE-AA16-6BE63DAF6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518B0-4707-4C41-A1A6-0D9B422A0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6E423-80A6-44A5-99F4-C63118FE3B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0163F-0B60-415B-B316-015FEEE7F8D3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52D69-AF8C-4B5B-92A9-D98D1333A0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8F5D5-9E44-4F0F-81E1-55FCE71065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A6C1E-3728-499E-B9D1-4A98886B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11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98199DD-345B-4BE1-BFD2-1D3D37EA7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450" y="814149"/>
            <a:ext cx="9305100" cy="522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84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24350BD-AB55-46C6-A646-BA76A0454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567" y="680720"/>
            <a:ext cx="7580865" cy="56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221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4BE047D-5434-4C04-9250-2127417BD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538163"/>
            <a:ext cx="8677275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070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D2431FD6-DAAE-47CB-9901-4B6365CB6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762000"/>
            <a:ext cx="7900035" cy="571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590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6BA6908B-BC74-4F0F-99A7-E35AA0C6BB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41"/>
          <a:stretch/>
        </p:blipFill>
        <p:spPr bwMode="auto">
          <a:xfrm>
            <a:off x="2434561" y="629920"/>
            <a:ext cx="7322877" cy="559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829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9AFF1B9D-8BE5-4E14-86D7-254FCDB08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504825"/>
            <a:ext cx="5667375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736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97E48AF5-436D-4165-9F45-D08914048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133" y="447040"/>
            <a:ext cx="7399733" cy="582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737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ED0ED8666D3341A379ABD93EA78C96" ma:contentTypeVersion="10" ma:contentTypeDescription="Create a new document." ma:contentTypeScope="" ma:versionID="c57fd0643c0d6e8b23e3761062a74270">
  <xsd:schema xmlns:xsd="http://www.w3.org/2001/XMLSchema" xmlns:xs="http://www.w3.org/2001/XMLSchema" xmlns:p="http://schemas.microsoft.com/office/2006/metadata/properties" xmlns:ns3="a6397249-0906-49b8-9bf4-178ac747804e" targetNamespace="http://schemas.microsoft.com/office/2006/metadata/properties" ma:root="true" ma:fieldsID="50daabaa7e74fc71de8cf029a48c35ab" ns3:_="">
    <xsd:import namespace="a6397249-0906-49b8-9bf4-178ac747804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397249-0906-49b8-9bf4-178ac74780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761EAA9-1EC2-48C1-B961-85E1F00F7E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397249-0906-49b8-9bf4-178ac74780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2807A1-9678-47F0-A5E2-4EC752CB7F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BAC3D0-4360-4841-AC25-24DBDAF5E16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Lydia Kinnell</dc:creator>
  <cp:lastModifiedBy>Lydia Kinnell</cp:lastModifiedBy>
  <cp:revision>1</cp:revision>
  <dcterms:created xsi:type="dcterms:W3CDTF">2020-04-28T19:10:33Z</dcterms:created>
  <dcterms:modified xsi:type="dcterms:W3CDTF">2020-04-28T19:18:47Z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0x010100CBED0ED8666D3341A379ABD93EA78C96</vt:lpwstr>
  </property>
</Properties>
</file>