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417" r:id="rId3"/>
    <p:sldId id="416" r:id="rId4"/>
    <p:sldId id="415" r:id="rId5"/>
    <p:sldId id="41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71AB-5ADB-49D0-A6D6-25F4F3C57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6F9EC-CEA2-4540-A561-5BFC3118F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8EC06-795F-4A6B-82CA-72242C56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31CDC-1C14-43A8-B3CB-4D26EB52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527C1-A5DF-4BE9-8EC3-42945E0E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7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4DD3-C437-4141-888B-A32DDB30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C469E-DD3F-4FEB-9978-5ED5DBCD2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F970-B475-4DE9-B36A-12FEEB24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1922B-90F2-49FC-A14E-5F006DF6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CFE4-6864-42C0-BBCE-15F03BDD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7719E-3B2A-439F-9EB4-1392EFA39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3615E-9CA5-405A-9787-918DA439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39E5D-A0E9-440C-9BD1-D0B429BF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9AF7A-A161-4393-B778-889FBDD5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21CA-6989-421B-A371-164FADF4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3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9C38-753B-42DB-A6E7-2D1BC189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92DD-73D5-414B-A377-05F96BB1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F56B-58B6-458F-9862-45311E07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3364-6031-42E9-A05E-5F44CAD1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98ED4-6405-4652-9888-9D70BA22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8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EE07-4086-4345-A7CC-EE75DA20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66410-E739-4CCB-BB62-997EFEA8D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9C6BF-BAD1-4038-AA18-CCF5AAC4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D27F-28F9-4F81-A321-BB6895C8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BCAA8-DF18-4CD2-AF45-FF8FE32D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0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FEA2-780D-43C6-8A93-7D225553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5842-537C-42A3-8F3A-22C2F45F8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DD98E-CDDC-4108-AA97-950DF3DF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753C8-C2B1-4D96-B10D-40A3D695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AD271-55C7-4E7F-ADB2-259B807A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8DC5E-49CD-4159-BAB3-8787A4E8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4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E11-EE2E-4231-A0DB-5263A040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9A86-635F-439D-B1C8-693F6666D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58EBF-D82D-43FE-87EF-7CF5DB7CE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9AB0E-DC45-44ED-BFBC-A6B39A730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90590-E713-45A8-8CD5-203CC8E25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6634C-1536-488B-9DE4-02E4BC75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423C7-1ED5-4228-BF97-F4C52AD1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A3B66-242C-4960-9295-416DA6B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2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EC75-9C84-4320-A1B0-C999B9A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B0FE5-B639-481B-B0FA-1F679C4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44E08-32FF-4AED-8C97-8E3BCE24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CD2AB-AD52-48BE-8BA4-6BC2641D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6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4004F-0528-4C1B-BEB3-3ADA5379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0A150-3F02-4238-BB12-44C8CAFE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302AA-79D3-4B47-B361-A9D8BA0D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0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9A2A-B535-4CD6-A9BA-38FF7BE0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9914-048D-4FA7-82B9-D14664B2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55FB-EFD3-4C2F-8D5E-1AE34DC38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3FBE0-80DD-457D-BE91-4182A4D6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20C4D-5CE8-415E-BC00-9A818370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CBA9-459A-4AB5-B156-9A0A182F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5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63CFA-AF24-44F3-BAF2-CBCC7B59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9AA75-D2FA-44DF-902D-1298C80FE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F5A2D-244B-4558-9AAA-BE59B05C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00282-A43F-4EE9-902C-12B93FA0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73287-377A-4464-82FC-69840AF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4072-3401-4E31-BD33-75074F49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5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9A938-2BB9-4C85-A5A2-20CE50C08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55775-EB68-49CA-A645-86B67F62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3FC9-83A6-496B-9790-92C34FC9E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95EB-CE0C-4CBB-BFD4-B4F9DBB032C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A1534-F717-4D80-8943-22E426BC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6407-B17C-49DE-BAC5-F8F06CF37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2AA5-7AC0-4289-8670-C661FBDF4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1856" y="311341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Making Our Bee Homes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r="12017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67908" y="5086350"/>
            <a:ext cx="2446465" cy="117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/>
              <a:t>Photo: Chris Worden</a:t>
            </a:r>
          </a:p>
        </p:txBody>
      </p:sp>
    </p:spTree>
    <p:extLst>
      <p:ext uri="{BB962C8B-B14F-4D97-AF65-F5344CB8AC3E}">
        <p14:creationId xmlns:p14="http://schemas.microsoft.com/office/powerpoint/2010/main" val="10916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777C37-FC96-4B72-B1FA-70B9087A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73" y="307731"/>
            <a:ext cx="2582743" cy="39976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F899E-0E0A-47A1-B663-D51B0930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Today we are creating our bee 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34BC6-FCE9-41DE-B066-2F055305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1445545"/>
            <a:ext cx="2659472" cy="1722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69DBA-A27A-4A14-856C-77DFD1358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14663" y="1080247"/>
            <a:ext cx="3997637" cy="245260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5D9764-D2C4-4276-A9A9-E7F04BF34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25269" y="395664"/>
            <a:ext cx="2648372" cy="38663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9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9F247-3E55-4C1E-B38C-605AAE7A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Look at your bee home design from last week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B1383A-1D5C-4AFD-B43E-D2AFFA476D8B}"/>
              </a:ext>
            </a:extLst>
          </p:cNvPr>
          <p:cNvSpPr txBox="1"/>
          <p:nvPr/>
        </p:nvSpPr>
        <p:spPr>
          <a:xfrm>
            <a:off x="594360" y="2763996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Remember bees like somewhere with small dark places to live.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1D8C739-2269-4772-BCA6-5CE76820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627900"/>
            <a:ext cx="6596652" cy="34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F247-3E55-4C1E-B38C-605AAE7A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2120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Hopefully you’ve been busy collecting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16575-3E9D-4145-AA67-CC70B5820DD9}"/>
              </a:ext>
            </a:extLst>
          </p:cNvPr>
          <p:cNvSpPr txBox="1"/>
          <p:nvPr/>
        </p:nvSpPr>
        <p:spPr>
          <a:xfrm>
            <a:off x="658906" y="2079393"/>
            <a:ext cx="398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Gather the resources together you have decided to use for you bee home.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2AA4E-5951-40D0-8DAA-E3E6C28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92" y="2079393"/>
            <a:ext cx="1695450" cy="233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40751-6484-4DBC-B05A-6F5F1CE1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436" y="1876424"/>
            <a:ext cx="1476375" cy="310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DA34D-3E5B-46FC-872E-178776FF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6" y="4601259"/>
            <a:ext cx="1590675" cy="132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79360-B1B5-4A4E-882F-EFE03479F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6" y="4501685"/>
            <a:ext cx="23717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7F7A79-1EA4-4DB1-B2DE-AC0CA8A8B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53" y="3760555"/>
            <a:ext cx="2105025" cy="2847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CA759-CA4A-459A-90B7-F89E9A54A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030" y="4744572"/>
            <a:ext cx="1343025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875905-10DD-458B-8F2E-8B5C7BE56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215" y="2570891"/>
            <a:ext cx="1252536" cy="17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A01B7-9C23-4793-A1D9-45CCB9A412AE}"/>
              </a:ext>
            </a:extLst>
          </p:cNvPr>
          <p:cNvSpPr txBox="1"/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fun making your bee home!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7E8D6-32C1-45BB-ADCF-F26DEE07A712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Things to remember –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Try to follow your design.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Always ask permission from an adult before using items you have collected.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you are using a tin can or cutting plastic, make sure an adult has checked the edges are not sharp.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BF34A-08F6-4C6A-99FD-D9C219E37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715553"/>
            <a:ext cx="6250769" cy="3266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0A926-25A5-46A7-B282-5FFEA2F57AB2}"/>
              </a:ext>
            </a:extLst>
          </p:cNvPr>
          <p:cNvSpPr txBox="1"/>
          <p:nvPr/>
        </p:nvSpPr>
        <p:spPr>
          <a:xfrm>
            <a:off x="8818880" y="5453501"/>
            <a:ext cx="2926080" cy="120032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Top Tip – Roll paper up around a pencil to keep it small.  Then take the pencil out.</a:t>
            </a:r>
          </a:p>
        </p:txBody>
      </p:sp>
    </p:spTree>
    <p:extLst>
      <p:ext uri="{BB962C8B-B14F-4D97-AF65-F5344CB8AC3E}">
        <p14:creationId xmlns:p14="http://schemas.microsoft.com/office/powerpoint/2010/main" val="905848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Today we are creating our bee home</vt:lpstr>
      <vt:lpstr>Look at your bee home design from last week</vt:lpstr>
      <vt:lpstr>Hopefully you’ve been busy collecting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Spiers</dc:creator>
  <cp:lastModifiedBy>Debbie Spiers</cp:lastModifiedBy>
  <cp:revision>4</cp:revision>
  <dcterms:created xsi:type="dcterms:W3CDTF">2020-04-22T10:04:01Z</dcterms:created>
  <dcterms:modified xsi:type="dcterms:W3CDTF">2020-04-22T10:32:03Z</dcterms:modified>
</cp:coreProperties>
</file>