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7" autoAdjust="0"/>
    <p:restoredTop sz="94660"/>
  </p:normalViewPr>
  <p:slideViewPr>
    <p:cSldViewPr snapToGrid="0">
      <p:cViewPr varScale="1">
        <p:scale>
          <a:sx n="70" d="100"/>
          <a:sy n="70" d="100"/>
        </p:scale>
        <p:origin x="518" y="3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6E76E-0CCE-4003-875F-D4F587CE39E4}" type="datetimeFigureOut">
              <a:rPr lang="en-GB" smtClean="0"/>
              <a:t>27/04/2020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8F67E-917F-40F3-9762-3BC137A959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64981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6E76E-0CCE-4003-875F-D4F587CE39E4}" type="datetimeFigureOut">
              <a:rPr lang="en-GB" smtClean="0"/>
              <a:t>27/04/2020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8F67E-917F-40F3-9762-3BC137A959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22934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6E76E-0CCE-4003-875F-D4F587CE39E4}" type="datetimeFigureOut">
              <a:rPr lang="en-GB" smtClean="0"/>
              <a:t>27/04/2020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8F67E-917F-40F3-9762-3BC137A959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71019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6E76E-0CCE-4003-875F-D4F587CE39E4}" type="datetimeFigureOut">
              <a:rPr lang="en-GB" smtClean="0"/>
              <a:t>27/04/2020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8F67E-917F-40F3-9762-3BC137A959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21096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6E76E-0CCE-4003-875F-D4F587CE39E4}" type="datetimeFigureOut">
              <a:rPr lang="en-GB" smtClean="0"/>
              <a:t>27/04/2020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8F67E-917F-40F3-9762-3BC137A959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0237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6E76E-0CCE-4003-875F-D4F587CE39E4}" type="datetimeFigureOut">
              <a:rPr lang="en-GB" smtClean="0"/>
              <a:t>27/04/2020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8F67E-917F-40F3-9762-3BC137A959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67181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6E76E-0CCE-4003-875F-D4F587CE39E4}" type="datetimeFigureOut">
              <a:rPr lang="en-GB" smtClean="0"/>
              <a:t>27/04/2020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8F67E-917F-40F3-9762-3BC137A959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30021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6E76E-0CCE-4003-875F-D4F587CE39E4}" type="datetimeFigureOut">
              <a:rPr lang="en-GB" smtClean="0"/>
              <a:t>27/04/2020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8F67E-917F-40F3-9762-3BC137A959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45590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6E76E-0CCE-4003-875F-D4F587CE39E4}" type="datetimeFigureOut">
              <a:rPr lang="en-GB" smtClean="0"/>
              <a:t>27/04/2020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8F67E-917F-40F3-9762-3BC137A959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21527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6E76E-0CCE-4003-875F-D4F587CE39E4}" type="datetimeFigureOut">
              <a:rPr lang="en-GB" smtClean="0"/>
              <a:t>27/04/2020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8F67E-917F-40F3-9762-3BC137A959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21163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6E76E-0CCE-4003-875F-D4F587CE39E4}" type="datetimeFigureOut">
              <a:rPr lang="en-GB" smtClean="0"/>
              <a:t>27/04/2020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8F67E-917F-40F3-9762-3BC137A959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95686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86E76E-0CCE-4003-875F-D4F587CE39E4}" type="datetimeFigureOut">
              <a:rPr lang="en-GB" smtClean="0"/>
              <a:t>27/04/2020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88F67E-917F-40F3-9762-3BC137A959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91483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93421" y="190732"/>
            <a:ext cx="8154393" cy="61489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30908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53111" y="257115"/>
            <a:ext cx="8295145" cy="61302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71056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89514" y="294331"/>
            <a:ext cx="6506934" cy="60887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27982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22420" y="263662"/>
            <a:ext cx="8221488" cy="612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92908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53906" y="185124"/>
            <a:ext cx="8697182" cy="64526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4534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St Marks Primary 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courtney.barnett</dc:creator>
  <cp:lastModifiedBy>courtney.barnett</cp:lastModifiedBy>
  <cp:revision>1</cp:revision>
  <dcterms:created xsi:type="dcterms:W3CDTF">2020-04-27T12:24:10Z</dcterms:created>
  <dcterms:modified xsi:type="dcterms:W3CDTF">2020-04-27T12:24:38Z</dcterms:modified>
</cp:coreProperties>
</file>