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9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9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10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10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1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0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559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1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1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56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E76E-0CCE-4003-875F-D4F587CE39E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F67E-917F-40F3-9762-3BC137A95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4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421" y="190732"/>
            <a:ext cx="8154393" cy="614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9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111" y="257115"/>
            <a:ext cx="8295145" cy="613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0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514" y="294331"/>
            <a:ext cx="6506934" cy="608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9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420" y="263662"/>
            <a:ext cx="8221488" cy="612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9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906" y="185124"/>
            <a:ext cx="8697182" cy="64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5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courtney.barnett</dc:creator>
  <cp:lastModifiedBy>courtney.barnett</cp:lastModifiedBy>
  <cp:revision>1</cp:revision>
  <dcterms:created xsi:type="dcterms:W3CDTF">2020-04-27T12:24:10Z</dcterms:created>
  <dcterms:modified xsi:type="dcterms:W3CDTF">2020-04-27T12:24:38Z</dcterms:modified>
</cp:coreProperties>
</file>