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81" r:id="rId11"/>
    <p:sldId id="279" r:id="rId12"/>
    <p:sldId id="283" r:id="rId13"/>
    <p:sldId id="284" r:id="rId14"/>
    <p:sldId id="285" r:id="rId15"/>
    <p:sldId id="286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5B3D7"/>
    <a:srgbClr val="FFD347"/>
    <a:srgbClr val="00C065"/>
    <a:srgbClr val="FFFF99"/>
    <a:srgbClr val="34411B"/>
    <a:srgbClr val="425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5" autoAdjust="0"/>
    <p:restoredTop sz="94660"/>
  </p:normalViewPr>
  <p:slideViewPr>
    <p:cSldViewPr>
      <p:cViewPr varScale="1">
        <p:scale>
          <a:sx n="45" d="100"/>
          <a:sy n="45" d="100"/>
        </p:scale>
        <p:origin x="10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57457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00332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05220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50427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06584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32724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28/04/63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57808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28/04/63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72799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28/04/63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61964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37028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54786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BE626-5E85-4650-8780-C8D8AE57E964}" type="datetimeFigureOut">
              <a:rPr lang="th-TH" smtClean="0"/>
              <a:pPr/>
              <a:t>28/04/63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615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00166" y="2071678"/>
            <a:ext cx="55721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 smtClean="0">
                <a:solidFill>
                  <a:srgbClr val="00B0F0"/>
                </a:solidFill>
                <a:latin typeface="Trebuchet MS" pitchFamily="34" charset="0"/>
              </a:rPr>
              <a:t>What plants need to</a:t>
            </a:r>
            <a:endParaRPr lang="th-TH" sz="75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22532" name="AutoShape 4" descr="data:image/jpg;base64,/9j/4AAQSkZJRgABAQAAAQABAAD/2wCEAAkGBhMQEBQUExQWExQVGBUYFhgXFRcXFhsXGBoVGBQXFhcYGycgGBojHxcUHy8hJScpLSwsFR8xNTAqNSYrLCkBCQoKDgwOGg8PGi4kHyQpLCosLC0qLiopKSwsLC0sLCwtLC8sLSwsLCwsLiwsLSwsLCwsLCwsLCwsLCw1LCkqLP/AABEIAQ4AuwMBIgACEQEDEQH/xAAcAAEAAgIDAQAAAAAAAAAAAAAABgcEBQIDCAH/xABHEAACAQIEAwYCBgUJCAMBAAABAgMAEQQSITEFQVEGBxMiYXGBkRQyQlKhsSMzgsHhCENykqKy0fDxFlNUYmNzk9IXg7MV/8QAGwEBAAIDAQEAAAAAAAAAAAAAAAMEAQIFBgf/xAAxEQACAQIEAwYGAgMBAAAAAAAAAQIDEQQSITFBUXEFIjJhgfATFJGhseHB8UJS0RX/2gAMAwEAAhEDEQA/ALxpSlAKUpQClKxOJcViwyZ5pFjXYXOpPRRux9Bc0MpX0Rl0qMN3jYL78h9oJrf3Kwpe9jBq1ss59kUkjrlz5gOeoB9K0zx5k/ytf/SX0ZNKVF8P3mcOc2OIEX/eSSD43lVRb/St9gOKw4hc0Mscq9Y3VxrtqpNbJ3IZRcd1Yg3b/te6SNh438FYwplkDZWJYBggbTIAGUkg3OYC4sQYLJ2hWTR8TI43tJPKy36+drA76+tZner5cbKMwOZ4m0PSACx9QVVvZl61CA3r6/CuXXqSU2j3fZOCozw0ZWV/NXdy2uyvbd8ORHOzSQ8m1d4/j9Z09NSOWmgmX+3GB/4mP5n/AArz5Dxd0WysuVdNRe1tLXvy/wA8qNxmXNbxCDa9gFtb2I9ef7q2hinFWepDiewqdWeePdvytb06npHh3G4MTfwZY5CNSFYFgNrldx8RWdXnLhvaBldSzZHX6kqmxU8r9PXkeYtV59lO0IxsGYgLIhyyKNgwAII/5WBBHS5G4NW6NdVDz3aPZk8HZ3uvx75m6pSlWDkilKUApSlAKUpQClKUApSujHY1YYnkc2RFZmPoouaA54mcRoztsoLH2AuapPinGJMQxnmNzYkC/lRd8i8gBpc87XNbfjPbfE4kMtxBGwIKJqxB3DSEX/q5fc1CeJ8WQoyR2a4Kk/ZAIsbH7R9tPXlXPxFZS0i9OJ7Hsns6pQvUqx7zXdW7XP8Aj+TUTSvJqxLMbWB2ubAALsNSBWzx8fg5Y4/Itsxy+Us2xLEWv/H2rDwWDeRvJbylSSdgQQw9zoNOnTStvx1BkB+0GFv2tGHy1/ZFUrvKekcYKqtLpW/fXgacKB+//EnnXOGVkYMjFGGzKSrD2YaiumKDx3CIwH1g9xey2sdNOeX51sMVwWKJAzzOoTmctumwXU1pGEnrfUtVcVSjeDjeK6WNZxrGzO5mdjKxtmZjdrBQup5iwX5c96wuE8LlxGqEKEJ8xvz1yiw121/pVs8LF4jZUbxUAuXSx3OikMQFa1zqdPjaufEeJvEojhMECqNmkUyacsozAfiTfkaswUtpbnExM6CtKk2oJbJbPTRPbhz4aeXxOxO+aYnnoltepuxrXcS4S2DYNfOrBgDa1jp9bU6bfwrGTj+LaRQsuZm+qB4ZBPS1rA+hrY4/jkxhOceHNDIlxYWZXVxqp5HXTUbVLklsygsRQtmppprZ7+fO17GNgsSGAG5AufiTf/PrVndzvFW+lNDuDEb+yMDEx9BnkT9petVlgHjxrFCiwzWujRghWtqQyX3539PSxkPZXtDJw+dyCiyFCjMY2kOjKbLbYNa5vvZa1glTqXJsROWNwbgkm1az9V9GtH5no6lUo3ediWN/pLJ6CCML8M0bEfE1l4bt1jDZlxWcA3sY4Cp9GyoDbkbEH1FW/mYHnv8AxMV5fUuClRDhXeRA+VZ1aFjYFrZor9cwJKr6sAB151LlYEXGoNTxkpapnKq0alF5akWn5n2lKVsRClKUApSlAK03bNb8PxVv9zJ/dNbmuMkYYEEAgggg6gg7g0ZmLs0yhcbEXR1BAJVgD0JBANRVlIJBFiCQR0I0qfce4R9ExDw3JVcrRncmNr5L+oIZT1yX0vUM4wB47W6KT72t/dCH41w6kXG6fA+o4SvGqo1IbSX7/wCoysJivCwwI+s7uB75mF/gF/KsF2LG7EsepPzsNh8K78OufDso1aN84HPK17/nJp1FY4NR1G+BdwUItvNun7+9zq4ZxBYcUS9lV1y5spGtwRcnlvcjTa+2md22jLYYEahXUn2IZfzYfOtZxKJWXzNltt0vWf2dH0jCSQubgEqD0UgFSL9De3sKnpyTSlyOTjKUoznR/wBrtdd7WNDwXjCxxyQyZlST7afXU2A25g2HrvXLCxJh1kcomIBZVhO6H67MSBswCr5TY78ta+JweKGRlxTMpFsoQXDD717GwNiLaHSuxpcMmYRNiFzW1smmUghl1DX3G4+setqttrgcBRnZZraXtzXp15nKLhoxrq0MXgr/ADlj5LXFihsPNqdAOQPOsbtNiL4qUKbi6qf2VX11INxc+tZyrnQj/wDoEKeThwfxe5H4Vhw4TBq1nklcdVQKvPqS3Tl/AnrczODccqSu3du8fwtlqc+yUZE/ifZQW92fyIo9ST+FdfEMe5mksx+sQSNL2ZtudrED4VveFSRNYxoY8PATI+axLSW8t9TsLn3C+lRfFNeRjtc3t7gG341o7SepNHNRprK+L29+VvRmzwePZtFjJtuS/wCZIrYxEg5vqt1U/vtr7EWrSR4whQkY15m2pPOwrPw+BY6yMSelzYfKqdSKi77fk9JhK0qscnj56JRX2JRwziHiAhvrD3sR19On+tbnAcbxGGGXDyshY2SMZWVmP1QqMCBc/dtfnUV4TpMtvusPYeU3+YA/aqediOJeBjUFlyzEoxIW4YjysGIuNVVbXscw3IFS0HeS1tco9qwUKU+4pZefDS/29stiO9he17a22vzt6VypSuwfOBSlKAUpSgFKUoCs+8vDFcXG/KSLL8YnJPt+tX316VWHF4yszH72Vh8gv5r+Ir0P2h4AmNiyN5WBzI43VrEXtzFiQRzB5GxFLdpuCOjNE6gTRHSx0YEX8pO6sNRtqutipA5uKpu+bgz2nYWNg6apPxRv6r9XI3hMU0TZlttYg7EadPz/ADr6ZlZmKghb7HkbDMB1F710EWJBBBG4IsfkaQtYkcibj3O4/f8AGqLvax6ymo/EVRPf379DjilcggBGHQ3FdvZHFiOWSJvKWsVv1F7rfnobj2NJk9WH9G/5VpsWwzXEjZl2zAhhbaxtvepaLuspQ7Sjkkqqeq5tbfn8k64lwqPELlff7LC2Yextt6bVDOJ9npYLkjMg+0u37Q3H5etdsPaXEZbeJ8Sqki3rb871lYDjOKkYIhDnezKtrc7kAWFTRUo6HLrSpV+9Zp+n/f2aPB4UyyKi7sba7dSfkCa3S8JwsbFZJXcqbEKjAXG4uAfwNZUuHXCSCVgrTODZE8sS7BmF7nnt6nblqJZCzFjuxJPuSSa2lPkaUsPbxrUycbjA3kjBjiGy9TzZtTc+5OwrTTnzN7j8hWdWuZrknqSf8PwtSG9zGKsoqK5mzwcqRgAAvI24HL0vW0Vza5Fj0BufQe9YHDERftKXPrt6Ct3wuDPKOieY++y/vP7NVKiUp2PQ4SUqWHzXXJJW068W+L/BsuH8OEfmOrkW9ADbQfIa+nKpF2e4TLLNhpFF0+kAEjMchhKynxNLDMguCNLkAm+laurH7tOHMmGeVv558yjX6igKrW28xDG/NSvQAWsNBSl0OB21iJUqF09ZOz8007+/Ql4pSldQ8IKUpQClKUApSlAKqHttxR8Vi3FwqwM8aZQpJsQHzsQb+ZToLWt7mrN7RcUOFwsswXMUGg5XJABb/lF7n0BqmGbKLsfUk6XJOpPqT+dVMVOyUVxPQ9hYZTqSqy2ivv8A1+TExMVx+lRHUfaAsR62N7DqQ1a3HcFsuaO7qfs6E26g8xt+d9KmOD7LYyYXTDuB1crH8g5Dc+lvXStXjODmGQpJG8TjUi5W9/tAobMD94XGm9wbUnCSV5I9NTxNKU8tKab5X93Ig4ePcED/AJwy/wBojWujERmUEeW41sQfwYH93wqYfQl5Fh7O/wCIJsfiK1OO7PtcNEw9jYHX7pAy/Cw971HlW8dy46s2stVXj5e7+9iHKhVstxqQDrp0vUiXjIhXJAgA5u1yzHbNbl8flXOXg00gymMAgghiy5dD6EsOfI71zj7KSHd1HsC2v9mpnO61OfHD/Cl3G2uGlreRqMRiWkbM7Fj1PToANAN9q663/wDsk3+9H/jP/vXU3ZZ7XSRH+BUfMFq1uiTLJcCPYqSwtzP5c/8AD4104fLfzAnoBzPr6V38Q4dLE36RSCduYPoCK7sHw6Te+T8/lUrajHVlGEKlet3Yt28tut7L6mVhGU/zJUdbD9+tSjgsVo83NyT8Nl/AX+NanAcPeUWvddi9rXHPL1O+uw/CpDLArLlI0FrW5EbW6EWqqt7s7k3aKjHW2uyWvLTTT1NnwLg5xeISEXCnzSEG1owRnIPJjcKPVr8jVywwqihVAVVAAA0AA0AHpUa7vYIfoiyRxhHYsshuzEsjMv1mJbLpcLfTN1vUorrUKahHqfPu1MZLE1ndWUdEvyKUpU5yxSlKAUpSgFKUoD4ygggi4O4O1a7B9m8LCwePDwxsNmWNAR7EDStlShm7QrXcb4DFjI8ko2+qwsHU6XKsQbbC42PMGtjSjVxGTi7p2ZT/AGz7CY7Cx+JhWXEqPrr4Z8YC+hVQxEnrYAi2g6QXhnbBW0mAQ/eUMVPpYXI/H4VePbjvBg4Wlm/STsLxxA2JF7ZnaxyLvqdTY2BsbecuO8SfGYiSdwqvIbkIoVPgB+ZuTzvVKrTprQ61Dt2pRlarK/3+vu5K5+02HUX8TNfkoufj0+Nq1svbdfsxMd92C+2wNRNhbf8AhXHOOo+dRKlE7a7TlVV4SXpb+bm+4l2sklQoqhFbQ6lmtzF7C3Mbc6w8Bx6aBcqMMutgVBAvqbc/x5mtcG+Ptr+VckQn0H+eVbZUlYqVsfGm89SevXX6I3ydrHcZZIkkBtoMym/pvr0tW84fwfxGByyEFQRFYu+trFsgvl5W1udzyrv7oMLBNiZsNKus0RySC3iLkIMkaEg2DoWBsL2Q6ir64VwiLCx5IUCjmd2Y9WY6sfU1uqEZpMgp9vSSbjd9Xb68X0Ky4T2IxWIF8ggQaXlDK37MVr2/pZfTrW2wvdhJntLOojFtY1Oduo81wnv5r9BViUqZYemuBVqdsYubdpWXJJf39zpweESGNY4xlRAFUdANBvvXdSlTnJFKUoBSlKAUpSgFKUoBSlKAV1YrECON3Y2VFZiSQBZQSdToNq7a1PayItgMWqgszYecAAXJJjcAAczQHmzjvF3x00mJmNmkN7X0RfsoL8gLD5ncmpP2R7ncTjAskx+jQnUZlJlYdVjNsoPVj6gEV97pez6YvHq0mUpAglymxzMTlj0O6qbsfUL1r0DVSjTzd+XEo0KWfvz4nmzvQ7Fpw3ERxxZzG8QZWc3JdWYOdABf9XsBa461Ec1eku87siOIYJso/TQhpIiBckgXaPTXzgW9wp1tXmu9vbf+Na1Y2ZrXhlkcr0jQk2AJve1gT1J/efalZGDLAh0YoykFWBIYMDcEEagi171DdLcr3S3OmFyGBU2IOhBtYjmCNjUy4P3kcRwrAidp1G6TkyAj+kfODrvf51Ynd3xbD8XidMXhoHxMIUO7RRnxEbMFf6uh0IIGl7EWvYdnbHuhw80TPg4xBOouqqcsT2+yy7KSL2ItqdanVOVs0JFlUp2zU5Et7Kdp4uI4ZZ4rgElXU7o4tmU9dwb8wQedbivPPY7tRLwTGMmIjdI5MomjYFXFr5ZUB0a1ztowO+gq2V71+F2B+lKL8ikoPxBSrEJ5lruWqdRSWujJbSoSe+XhX/EN/wCCb/0qR8C7S4bHJnw8qyAWuBoy32zobMvxFb3RJdM2dKUrJkUpSgFKUoBSlKAUpSgFKUoCquEcHHDO0gjT9VioZigAHluTIycrBTE1rcmUetWrVe9pD4/aLh0Q/mIppmIIuMwYC4OwvGnqc/pVhVrFWuaRVrpHwivKXabhX0XGzwbCOV1W+nlvePkN1KnQc9NK9XV5375sD4fFpG0/SxxSbnoYzfof0R09utRV13bkWIV4XM3/AOHJpuH4bE4Vw7yQpI8THL9cBl8JiLbEAhiBcaG2lQ7GYCXDN4c0bwv0kQpf1F9GGm4uKvvujxOfhGH2uviobG/1ZHtfoSLG3qKk3E+FRYmNopo1kRt1YXHuOh9RqK1nQjNXWhpPDRqK60KL7osb4fFoxp+ljmj1PoJBbqf0f4mr/rz9iuz54VxzDp5vD+kQvCQTcxSSZMpPMrcqeo/pV6BragnGOV8GbYZOMcr4M6cTg0kFnRXHRlDD5GsPDdmcJFfw8NAl98sMa3ttey61sqVOWTpbCIVyFFKi1lKgrptptUe4n2IhB8fBxphsUnmRo7xJJYhjFMqaNG9rEkEi9xqKk9KA4oTYXFj0rlSlAKUpQClKUApSlAKUpQCuEr5VJsTYE2GpNuQHWudKAjHZfsu0U8+MxGU4rEHYaiKIZRHCD9ogKmZrakcwLmT0pQCqK7+oQMdA3NoAD7LI+X+8avWqX/lAYcCXBvzZJ1PSyNEV/vt+FR1fAyGt4Gb7uGmJ4fMvJcQwHxjhY3+dWVVYdwTj6FiBcX+kXIvrYxRAG3TQ/I9Ks+sw8KN6fgXQrvvQ4V4uM4UyAmT6Uq6fcBSVr6chGT6DN8LEqMYrBrJxBMVOyxxYSORYQ7BSZH/WzWJ8qBVCgne7GwAUnc8M45h8Tm8CaObIbN4bq9j65T/m1bWNkjOr4WHz2rG4hxSHDpnmkSJRzdgo+ZOtQTsz2vHFOMsYg30fDQSBDYgO8jxAuwt5bhSFB1spPMgLpaBtJ2LFpSlZMilKUApSlAKUpQClKjHabvFwXD2ySyFpbX8ONc7jS4zbBL6WzEb321rDdtzDaWrJPSqpxnf7CCRFhZX2t4kiR363y57fjWsPfrirm2FhA5Xkcn521qN1YLdkTr01uy6aV554j3ucTkkJWUQIdlSOJwPdpEJP+d6zMF3y8Rjvn8GYW5oUbY6gqbA7HVTtyrX5inzNPmqd9y+qVRHAu+nHRW8cJiV53Aik9SGQZT8V5DarR7P942BxrIkcwWV1DeG/lYG5BTXQuLbAnSxFwb1vGpGWzJIVYT2ZJqqP+UDCMmDfmGmX0swjJ/FB+NW5VTfygP1OE/7kn91azU8LM1fAzr7gDaPGX+9D+UtS3tr3jwYHDF4pI5pm8sSK4YZubPlOiqNeV9BcXuKy7re75eJRzPNLKsCui+FGwAd1GYl730AdQNL+Y2ItW17xu6aLCwHE4NXshvLGWLgRn7a3u3l53J8tz9nWNOShoiKLkqei4FXcSx74mZppmMkrm7MwBN/ToNAABoAABtXPBcRniDCKSWMNbN4bul8ubLfKRe2Zvma5qo5Wr60gG5HxNUPiu+hzPjO+m51zvJK2aV2duruXa3S7Emrp7kOzzQ4eXEsConKrGCN0jzee+/mZmtysoPOoX2K7q5+IWknvh4Aw3QiSRdyY76AHbMb73savjhvD1w8KRJfJGoVczFjYCwuzG5q5RpyvmkX8PSlfPMyaUpVouilKUApSlAQntO/EOH58VBL9MhF2lw8qopRBqzQyRqpsBuCG0BOtRWbv7YqfDwihuWee4HwEYJ+Yq4KhfFu6Hh2IJIiaBjreFyg+CG6D4LzqOal/iyKam/AyoOO94GNxsiO85hyXyLAzRgXNySQ12OgGp5aWubx5eZLXJNySbkk7knmalHbnsBJwyQby4dzaOUgXB+5JbQNvY7EDTmBF7jYC/sB+JrnVc97SOTWdS9phwp3t865KPjXwLfcD86GJegqEg8jkRSui4OwJ9jXOxHX53/jSwynZXDwvzuPQ19D9dPyrlTVGNUXR3PdtJMUj4Wdi8sKhkcm5aK4WzHmVNhcm5DDmCTr/AOUAw8LCDnnlNudsq3P4j51Ee6/HmLi2HttL4kTexQsP7SKa3/8AKAxAMuDT7SpOx6Wdoguv/wBbfhXRjNyo3Z141HOhdm87hEIwE5tYHEG3raKEG3x0qy3QEEEXB0IO1vWoD3I4YrwoE7PLKy68gQhv8Uap/ViHhRZp+FdCt8Z3F4N3JSWeJSScimMqLkmy5kJAGgA12rf9mO7fBYBfJH4jkgmSWzvddiulktf7IHrepTSiilqkZUIp3SFKUrY2FKUoBSlKAUpSgFKUoDD4twmLFwtDOgkjcWIN/cEEagg2II1BFVtie4SLOTFi5EQ7K0auR6Zrrf5VatK1lFS3RpKEZboqmLuFTMM2MkK8wsSqfgSxA+RrMfuIwZQgTYjPyYtGbdLqEAI+XvVlUrVU4LgaqjBcEeWeNcFfA4qXDSG5jOjDQMpAKsBfS6kG3LUcqxKtzvp7IyS+HjIULmNSkwUXPhi7LJbchfODv9YcgaqJJAdjXOr08svI5OJpZJ6bH0i9dYOU2O3L/CuwmusPcXawB5G341CiBEt7rhfjGFv/ANb/APGSsvvzxwfiSoP5qFAdPtOzsfcWKfM1p+7fiaQcVwrOwyZmS9wbGRHjS+u2ZlF6d6k4bjGLIOYBoxob2yxRBh6WIYW63q7HSjbzOhDShbzLn7p4QnB8LbmJG+LSSE/DWpdWn7GwGPh2DQ6lcPADbbSNdq3FXVojopWVhSlKyZFKUoBSlKAUpSgFKUoBSlKAUpSgFKUoBWgx3YHh87ZnwkJYkkkRhCS2pLFLFj7359a39KAikHdZwtHzjCqTvZmkdN7/AKt2K29Lelb3B8Dw8OXwoIo8t8uSNFte97ZRpe5+ZrOpWLJGEktiL94XY5eJYRktaZAzQtp9e31CfutoD8DyrzfjsRLiZnaT9dI5DaZfOTl83Q339b164rzFgkXFcaWwzJLjs1jpdGnLm+v3b86hqrbqV66vbqemoIgqqoAAUAAAWAA0AAGwrnSlTlkUpSgFKUoBSlKAUpSgFKUoBSlKAUpSgFKUoBSlKAUpSgNd2j4h9HweIm/3cUr6gkXVSRcDlpXnzuowXicXwoIuEzudbWyRvlP9bJ/perd748cIuEyjnK0UY0PNw5228qN8qr7uIwgbiErmx8OBgLjW7vGAR8FcftVDPWcUV6mtSKL4pSlTFgUpSgFKUoBSlKAUpSgFKUoBSlKAUpSgFKUoBSlKAUpSgK07+Z7YCFbfWxC69MscprA/k/4K0OLl+88cY6eRWY29f0ov8Kw+/wB4reTDYcH6oeVhyuTkjPyEvzrK7uO2WB4bwpfGmXxZHlcxoC8n1vDXMq/VNoxvbS1QXXxOiK918W/JFuVwmmVFLMQqqCWJIAAGpJJ2A61WeJ79YHW2Fw080pIAUhQLnb9WzsT6Aa1WHbDtrjMa5XFOY1B0hAMaKfVDqxHVrkcrVvKokjedVRWmpbPH++7BwXWBWxTjmvkiv/TbUj1VSNN6hUvftjyTljwyjkDHIxHx8UX+VVxvQ1WdaTKcq83toWjwzv6xKt+ngikX/p5omH9YuD7ae9c8f35YmUHwIY4Rt5ryuN9fsqDtyI051VdFcggj8dND8K1dWbVkzV1qjVkyeR96nEgSfpF78jFFYe1k2/wrcYHvtxiEeLFDKPQPG39bMw/s/nVeVwBvttUCr1FxKyxFVcT0P2K7wo+Js6LE8TouZgWRlte3lIIY/wBUD1qWV5Sw2JeJw8blHXVWUlSptuCDfn8r9a9E9lO2WGxUEVsQrSlRmWRo1mzW82ZVCgnfVVAO40NXqFb4is9zpYev8RWe5JKUpVgtClKUApSlAKUpQClKUApSlAeee+vEK3FXsfqRQq2mx8z29dHX51aHYzu4wUGFhZ8NG8zRRmQyAS+dlBfLmuqi5I8o5DeufHe6jB43FSYmZpi0gUFQ6qgyqqAiyZtlG5O5qZIgAAAsBoANgOgqOMLSbZFGFpOTOMcKr9UAewt+VHgVt1B9wD+dc6VISmol7I4J75sJhzmve8EdzffXLWj4t3RcNnU5YfAY2s0LFbW6Ibp/ZqZ0rDSe5hpPcoHtV3L4vDXfDn6VFvZRaYD1T7f7Op+6KryRSLg7jkdDccj0r2DVX95fdQcW7YrCWEx/WRkgBzoMyE6K9twdDa+hvevOjxiValBbxKcKhtev+RXwqQNPxrgwaFjHKrRsL6OCrD0KmxHPlXdXOknHRnKlFxdmcUJ5/lXJiOdvjXx0B3rioC7/AD/jWDXclXYrt5Lwx2soliexdGJFrfaRhfKeuhBt11r0PDKGUMLWIBFiCLHXQjevKIap72b73PoWFjw7ZSYww8yOxylmZRcMBYAgDTQAVew1V+GR0cJWbvGTL0pSlXToilKUApSlAKUpQClKUApSlAKUpQClKUApSlAdOKwUcqlZEV1NrhlDA2NxcEdda0PEe7rh8yFThYoybnNEgicE3N8yAX15G49KklKw1fcw0noymOK9yGIVj9HmjkTkJM0b+xyqyn3022rDwfcvjXvnaKKzWN2LArp5ly3vz0bJt66XnSofl6fIr/K0r3see+1XdpisApkOWaEWvImmW9gM6HUancZh1Irf9i+wLYvAxTDwfMZfrrdvLJImpyn7tXDiIFkRkcBlYFWB2IIsQfQg1RPGOKz8JnkwURd44mJQ/SHTyyfpQCoQi4z2J5kE6XtSFFQldGYYeNOeaPI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2534" name="AutoShape 6" descr="data:image/jpg;base64,/9j/4AAQSkZJRgABAQAAAQABAAD/2wCEAAkGBhMQEBQUExQWExQVGBUYFhgXFRcXFhsXGBoVGBQXFhcYGycgGBojHxcUHy8hJScpLSwsFR8xNTAqNSYrLCkBCQoKDgwOGg8PGi4kHyQpLCosLC0qLiopKSwsLC0sLCwtLC8sLSwsLCwsLiwsLSwsLCwsLCwsLCwsLCw1LCkqLP/AABEIAQ4AuwMBIgACEQEDEQH/xAAcAAEAAgIDAQAAAAAAAAAAAAAABgcEBQIDCAH/xABHEAACAQIEAwYCBgUJCAMBAAABAgMAEQQSITEFQVEGBxMiYXGBkRQyQlKhsSMzgsHhCENykqKy0fDxFlNUYmNzk9IXg7MV/8QAGwEBAAIDAQEAAAAAAAAAAAAAAAMEAQIFBgf/xAAxEQACAQIEAwYGAgMBAAAAAAAAAQIDEQQSITFBUXEFIjJhgfATFJGhseHB8UJS0RX/2gAMAwEAAhEDEQA/ALxpSlAKUpQClKxOJcViwyZ5pFjXYXOpPRRux9Bc0MpX0Rl0qMN3jYL78h9oJrf3Kwpe9jBq1ss59kUkjrlz5gOeoB9K0zx5k/ytf/SX0ZNKVF8P3mcOc2OIEX/eSSD43lVRb/St9gOKw4hc0Mscq9Y3VxrtqpNbJ3IZRcd1Yg3b/te6SNh438FYwplkDZWJYBggbTIAGUkg3OYC4sQYLJ2hWTR8TI43tJPKy36+drA76+tZner5cbKMwOZ4m0PSACx9QVVvZl61CA3r6/CuXXqSU2j3fZOCozw0ZWV/NXdy2uyvbd8ORHOzSQ8m1d4/j9Z09NSOWmgmX+3GB/4mP5n/AArz5Dxd0WysuVdNRe1tLXvy/wA8qNxmXNbxCDa9gFtb2I9ef7q2hinFWepDiewqdWeePdvytb06npHh3G4MTfwZY5CNSFYFgNrldx8RWdXnLhvaBldSzZHX6kqmxU8r9PXkeYtV59lO0IxsGYgLIhyyKNgwAII/5WBBHS5G4NW6NdVDz3aPZk8HZ3uvx75m6pSlWDkilKUApSlAKUpQClKUApSujHY1YYnkc2RFZmPoouaA54mcRoztsoLH2AuapPinGJMQxnmNzYkC/lRd8i8gBpc87XNbfjPbfE4kMtxBGwIKJqxB3DSEX/q5fc1CeJ8WQoyR2a4Kk/ZAIsbH7R9tPXlXPxFZS0i9OJ7Hsns6pQvUqx7zXdW7XP8Aj+TUTSvJqxLMbWB2ubAALsNSBWzx8fg5Y4/Itsxy+Us2xLEWv/H2rDwWDeRvJbylSSdgQQw9zoNOnTStvx1BkB+0GFv2tGHy1/ZFUrvKekcYKqtLpW/fXgacKB+//EnnXOGVkYMjFGGzKSrD2YaiumKDx3CIwH1g9xey2sdNOeX51sMVwWKJAzzOoTmctumwXU1pGEnrfUtVcVSjeDjeK6WNZxrGzO5mdjKxtmZjdrBQup5iwX5c96wuE8LlxGqEKEJ8xvz1yiw121/pVs8LF4jZUbxUAuXSx3OikMQFa1zqdPjaufEeJvEojhMECqNmkUyacsozAfiTfkaswUtpbnExM6CtKk2oJbJbPTRPbhz4aeXxOxO+aYnnoltepuxrXcS4S2DYNfOrBgDa1jp9bU6bfwrGTj+LaRQsuZm+qB4ZBPS1rA+hrY4/jkxhOceHNDIlxYWZXVxqp5HXTUbVLklsygsRQtmppprZ7+fO17GNgsSGAG5AufiTf/PrVndzvFW+lNDuDEb+yMDEx9BnkT9petVlgHjxrFCiwzWujRghWtqQyX3539PSxkPZXtDJw+dyCiyFCjMY2kOjKbLbYNa5vvZa1glTqXJsROWNwbgkm1az9V9GtH5no6lUo3ediWN/pLJ6CCML8M0bEfE1l4bt1jDZlxWcA3sY4Cp9GyoDbkbEH1FW/mYHnv8AxMV5fUuClRDhXeRA+VZ1aFjYFrZor9cwJKr6sAB151LlYEXGoNTxkpapnKq0alF5akWn5n2lKVsRClKUApSlAK03bNb8PxVv9zJ/dNbmuMkYYEEAgggg6gg7g0ZmLs0yhcbEXR1BAJVgD0JBANRVlIJBFiCQR0I0qfce4R9ExDw3JVcrRncmNr5L+oIZT1yX0vUM4wB47W6KT72t/dCH41w6kXG6fA+o4SvGqo1IbSX7/wCoysJivCwwI+s7uB75mF/gF/KsF2LG7EsepPzsNh8K78OufDso1aN84HPK17/nJp1FY4NR1G+BdwUItvNun7+9zq4ZxBYcUS9lV1y5spGtwRcnlvcjTa+2md22jLYYEahXUn2IZfzYfOtZxKJWXzNltt0vWf2dH0jCSQubgEqD0UgFSL9De3sKnpyTSlyOTjKUoznR/wBrtdd7WNDwXjCxxyQyZlST7afXU2A25g2HrvXLCxJh1kcomIBZVhO6H67MSBswCr5TY78ta+JweKGRlxTMpFsoQXDD717GwNiLaHSuxpcMmYRNiFzW1smmUghl1DX3G4+setqttrgcBRnZZraXtzXp15nKLhoxrq0MXgr/ADlj5LXFihsPNqdAOQPOsbtNiL4qUKbi6qf2VX11INxc+tZyrnQj/wDoEKeThwfxe5H4Vhw4TBq1nklcdVQKvPqS3Tl/AnrczODccqSu3du8fwtlqc+yUZE/ifZQW92fyIo9ST+FdfEMe5mksx+sQSNL2ZtudrED4VveFSRNYxoY8PATI+axLSW8t9TsLn3C+lRfFNeRjtc3t7gG341o7SepNHNRprK+L29+VvRmzwePZtFjJtuS/wCZIrYxEg5vqt1U/vtr7EWrSR4whQkY15m2pPOwrPw+BY6yMSelzYfKqdSKi77fk9JhK0qscnj56JRX2JRwziHiAhvrD3sR19On+tbnAcbxGGGXDyshY2SMZWVmP1QqMCBc/dtfnUV4TpMtvusPYeU3+YA/aqediOJeBjUFlyzEoxIW4YjysGIuNVVbXscw3IFS0HeS1tco9qwUKU+4pZefDS/29stiO9he17a22vzt6VypSuwfOBSlKAUpSgFKUoCs+8vDFcXG/KSLL8YnJPt+tX316VWHF4yszH72Vh8gv5r+Ir0P2h4AmNiyN5WBzI43VrEXtzFiQRzB5GxFLdpuCOjNE6gTRHSx0YEX8pO6sNRtqutipA5uKpu+bgz2nYWNg6apPxRv6r9XI3hMU0TZlttYg7EadPz/ADr6ZlZmKghb7HkbDMB1F710EWJBBBG4IsfkaQtYkcibj3O4/f8AGqLvax6ymo/EVRPf379DjilcggBGHQ3FdvZHFiOWSJvKWsVv1F7rfnobj2NJk9WH9G/5VpsWwzXEjZl2zAhhbaxtvepaLuspQ7Sjkkqqeq5tbfn8k64lwqPELlff7LC2Yextt6bVDOJ9npYLkjMg+0u37Q3H5etdsPaXEZbeJ8Sqki3rb871lYDjOKkYIhDnezKtrc7kAWFTRUo6HLrSpV+9Zp+n/f2aPB4UyyKi7sba7dSfkCa3S8JwsbFZJXcqbEKjAXG4uAfwNZUuHXCSCVgrTODZE8sS7BmF7nnt6nblqJZCzFjuxJPuSSa2lPkaUsPbxrUycbjA3kjBjiGy9TzZtTc+5OwrTTnzN7j8hWdWuZrknqSf8PwtSG9zGKsoqK5mzwcqRgAAvI24HL0vW0Vza5Fj0BufQe9YHDERftKXPrt6Ct3wuDPKOieY++y/vP7NVKiUp2PQ4SUqWHzXXJJW068W+L/BsuH8OEfmOrkW9ADbQfIa+nKpF2e4TLLNhpFF0+kAEjMchhKynxNLDMguCNLkAm+laurH7tOHMmGeVv558yjX6igKrW28xDG/NSvQAWsNBSl0OB21iJUqF09ZOz8007+/Ql4pSldQ8IKUpQClKUApSlAKqHttxR8Vi3FwqwM8aZQpJsQHzsQb+ZToLWt7mrN7RcUOFwsswXMUGg5XJABb/lF7n0BqmGbKLsfUk6XJOpPqT+dVMVOyUVxPQ9hYZTqSqy2ivv8A1+TExMVx+lRHUfaAsR62N7DqQ1a3HcFsuaO7qfs6E26g8xt+d9KmOD7LYyYXTDuB1crH8g5Dc+lvXStXjODmGQpJG8TjUi5W9/tAobMD94XGm9wbUnCSV5I9NTxNKU8tKab5X93Ig4ePcED/AJwy/wBojWujERmUEeW41sQfwYH93wqYfQl5Fh7O/wCIJsfiK1OO7PtcNEw9jYHX7pAy/Cw971HlW8dy46s2stVXj5e7+9iHKhVstxqQDrp0vUiXjIhXJAgA5u1yzHbNbl8flXOXg00gymMAgghiy5dD6EsOfI71zj7KSHd1HsC2v9mpnO61OfHD/Cl3G2uGlreRqMRiWkbM7Fj1PToANAN9q663/wDsk3+9H/jP/vXU3ZZ7XSRH+BUfMFq1uiTLJcCPYqSwtzP5c/8AD4104fLfzAnoBzPr6V38Q4dLE36RSCduYPoCK7sHw6Te+T8/lUrajHVlGEKlet3Yt28tut7L6mVhGU/zJUdbD9+tSjgsVo83NyT8Nl/AX+NanAcPeUWvddi9rXHPL1O+uw/CpDLArLlI0FrW5EbW6EWqqt7s7k3aKjHW2uyWvLTTT1NnwLg5xeISEXCnzSEG1owRnIPJjcKPVr8jVywwqihVAVVAAA0AA0AHpUa7vYIfoiyRxhHYsshuzEsjMv1mJbLpcLfTN1vUorrUKahHqfPu1MZLE1ndWUdEvyKUpU5yxSlKAUpSgFKUoD4ygggi4O4O1a7B9m8LCwePDwxsNmWNAR7EDStlShm7QrXcb4DFjI8ko2+qwsHU6XKsQbbC42PMGtjSjVxGTi7p2ZT/AGz7CY7Cx+JhWXEqPrr4Z8YC+hVQxEnrYAi2g6QXhnbBW0mAQ/eUMVPpYXI/H4VePbjvBg4Wlm/STsLxxA2JF7ZnaxyLvqdTY2BsbecuO8SfGYiSdwqvIbkIoVPgB+ZuTzvVKrTprQ61Dt2pRlarK/3+vu5K5+02HUX8TNfkoufj0+Nq1svbdfsxMd92C+2wNRNhbf8AhXHOOo+dRKlE7a7TlVV4SXpb+bm+4l2sklQoqhFbQ6lmtzF7C3Mbc6w8Bx6aBcqMMutgVBAvqbc/x5mtcG+Ptr+VckQn0H+eVbZUlYqVsfGm89SevXX6I3ydrHcZZIkkBtoMym/pvr0tW84fwfxGByyEFQRFYu+trFsgvl5W1udzyrv7oMLBNiZsNKus0RySC3iLkIMkaEg2DoWBsL2Q6ir64VwiLCx5IUCjmd2Y9WY6sfU1uqEZpMgp9vSSbjd9Xb68X0Ky4T2IxWIF8ggQaXlDK37MVr2/pZfTrW2wvdhJntLOojFtY1Oduo81wnv5r9BViUqZYemuBVqdsYubdpWXJJf39zpweESGNY4xlRAFUdANBvvXdSlTnJFKUoBSlKAUpSgFKUoBSlKAV1YrECON3Y2VFZiSQBZQSdToNq7a1PayItgMWqgszYecAAXJJjcAAczQHmzjvF3x00mJmNmkN7X0RfsoL8gLD5ncmpP2R7ncTjAskx+jQnUZlJlYdVjNsoPVj6gEV97pez6YvHq0mUpAglymxzMTlj0O6qbsfUL1r0DVSjTzd+XEo0KWfvz4nmzvQ7Fpw3ERxxZzG8QZWc3JdWYOdABf9XsBa461Ec1eku87siOIYJso/TQhpIiBckgXaPTXzgW9wp1tXmu9vbf+Na1Y2ZrXhlkcr0jQk2AJve1gT1J/efalZGDLAh0YoykFWBIYMDcEEagi171DdLcr3S3OmFyGBU2IOhBtYjmCNjUy4P3kcRwrAidp1G6TkyAj+kfODrvf51Ynd3xbD8XidMXhoHxMIUO7RRnxEbMFf6uh0IIGl7EWvYdnbHuhw80TPg4xBOouqqcsT2+yy7KSL2ItqdanVOVs0JFlUp2zU5Et7Kdp4uI4ZZ4rgElXU7o4tmU9dwb8wQedbivPPY7tRLwTGMmIjdI5MomjYFXFr5ZUB0a1ztowO+gq2V71+F2B+lKL8ikoPxBSrEJ5lruWqdRSWujJbSoSe+XhX/EN/wCCb/0qR8C7S4bHJnw8qyAWuBoy32zobMvxFb3RJdM2dKUrJkUpSgFKUoBSlKAUpSgFKUoCquEcHHDO0gjT9VioZigAHluTIycrBTE1rcmUetWrVe9pD4/aLh0Q/mIppmIIuMwYC4OwvGnqc/pVhVrFWuaRVrpHwivKXabhX0XGzwbCOV1W+nlvePkN1KnQc9NK9XV5375sD4fFpG0/SxxSbnoYzfof0R09utRV13bkWIV4XM3/AOHJpuH4bE4Vw7yQpI8THL9cBl8JiLbEAhiBcaG2lQ7GYCXDN4c0bwv0kQpf1F9GGm4uKvvujxOfhGH2uviobG/1ZHtfoSLG3qKk3E+FRYmNopo1kRt1YXHuOh9RqK1nQjNXWhpPDRqK60KL7osb4fFoxp+ljmj1PoJBbqf0f4mr/rz9iuz54VxzDp5vD+kQvCQTcxSSZMpPMrcqeo/pV6BragnGOV8GbYZOMcr4M6cTg0kFnRXHRlDD5GsPDdmcJFfw8NAl98sMa3ttey61sqVOWTpbCIVyFFKi1lKgrptptUe4n2IhB8fBxphsUnmRo7xJJYhjFMqaNG9rEkEi9xqKk9KA4oTYXFj0rlSlAKUpQClKUApSlAKUpQCuEr5VJsTYE2GpNuQHWudKAjHZfsu0U8+MxGU4rEHYaiKIZRHCD9ogKmZrakcwLmT0pQCqK7+oQMdA3NoAD7LI+X+8avWqX/lAYcCXBvzZJ1PSyNEV/vt+FR1fAyGt4Gb7uGmJ4fMvJcQwHxjhY3+dWVVYdwTj6FiBcX+kXIvrYxRAG3TQ/I9Ks+sw8KN6fgXQrvvQ4V4uM4UyAmT6Uq6fcBSVr6chGT6DN8LEqMYrBrJxBMVOyxxYSORYQ7BSZH/WzWJ8qBVCgne7GwAUnc8M45h8Tm8CaObIbN4bq9j65T/m1bWNkjOr4WHz2rG4hxSHDpnmkSJRzdgo+ZOtQTsz2vHFOMsYg30fDQSBDYgO8jxAuwt5bhSFB1spPMgLpaBtJ2LFpSlZMilKUApSlAKUpQClKjHabvFwXD2ySyFpbX8ONc7jS4zbBL6WzEb321rDdtzDaWrJPSqpxnf7CCRFhZX2t4kiR363y57fjWsPfrirm2FhA5Xkcn521qN1YLdkTr01uy6aV554j3ucTkkJWUQIdlSOJwPdpEJP+d6zMF3y8Rjvn8GYW5oUbY6gqbA7HVTtyrX5inzNPmqd9y+qVRHAu+nHRW8cJiV53Aik9SGQZT8V5DarR7P942BxrIkcwWV1DeG/lYG5BTXQuLbAnSxFwb1vGpGWzJIVYT2ZJqqP+UDCMmDfmGmX0swjJ/FB+NW5VTfygP1OE/7kn91azU8LM1fAzr7gDaPGX+9D+UtS3tr3jwYHDF4pI5pm8sSK4YZubPlOiqNeV9BcXuKy7re75eJRzPNLKsCui+FGwAd1GYl730AdQNL+Y2ItW17xu6aLCwHE4NXshvLGWLgRn7a3u3l53J8tz9nWNOShoiKLkqei4FXcSx74mZppmMkrm7MwBN/ToNAABoAABtXPBcRniDCKSWMNbN4bul8ubLfKRe2Zvma5qo5Wr60gG5HxNUPiu+hzPjO+m51zvJK2aV2duruXa3S7Emrp7kOzzQ4eXEsConKrGCN0jzee+/mZmtysoPOoX2K7q5+IWknvh4Aw3QiSRdyY76AHbMb73savjhvD1w8KRJfJGoVczFjYCwuzG5q5RpyvmkX8PSlfPMyaUpVouilKUApSlAQntO/EOH58VBL9MhF2lw8qopRBqzQyRqpsBuCG0BOtRWbv7YqfDwihuWee4HwEYJ+Yq4KhfFu6Hh2IJIiaBjreFyg+CG6D4LzqOal/iyKam/AyoOO94GNxsiO85hyXyLAzRgXNySQ12OgGp5aWubx5eZLXJNySbkk7knmalHbnsBJwyQby4dzaOUgXB+5JbQNvY7EDTmBF7jYC/sB+JrnVc97SOTWdS9phwp3t865KPjXwLfcD86GJegqEg8jkRSui4OwJ9jXOxHX53/jSwynZXDwvzuPQ19D9dPyrlTVGNUXR3PdtJMUj4Wdi8sKhkcm5aK4WzHmVNhcm5DDmCTr/AOUAw8LCDnnlNudsq3P4j51Ee6/HmLi2HttL4kTexQsP7SKa3/8AKAxAMuDT7SpOx6Wdoguv/wBbfhXRjNyo3Z141HOhdm87hEIwE5tYHEG3raKEG3x0qy3QEEEXB0IO1vWoD3I4YrwoE7PLKy68gQhv8Uap/ViHhRZp+FdCt8Z3F4N3JSWeJSScimMqLkmy5kJAGgA12rf9mO7fBYBfJH4jkgmSWzvddiulktf7IHrepTSiilqkZUIp3SFKUrY2FKUoBSlKAUpSgFKUoDD4twmLFwtDOgkjcWIN/cEEagg2II1BFVtie4SLOTFi5EQ7K0auR6Zrrf5VatK1lFS3RpKEZboqmLuFTMM2MkK8wsSqfgSxA+RrMfuIwZQgTYjPyYtGbdLqEAI+XvVlUrVU4LgaqjBcEeWeNcFfA4qXDSG5jOjDQMpAKsBfS6kG3LUcqxKtzvp7IyS+HjIULmNSkwUXPhi7LJbchfODv9YcgaqJJAdjXOr08svI5OJpZJ6bH0i9dYOU2O3L/CuwmusPcXawB5G341CiBEt7rhfjGFv/ANb/APGSsvvzxwfiSoP5qFAdPtOzsfcWKfM1p+7fiaQcVwrOwyZmS9wbGRHjS+u2ZlF6d6k4bjGLIOYBoxob2yxRBh6WIYW63q7HSjbzOhDShbzLn7p4QnB8LbmJG+LSSE/DWpdWn7GwGPh2DQ6lcPADbbSNdq3FXVojopWVhSlKyZFKUoBSlKAUpSgFKUoBSlKAUpSgFKUoBWgx3YHh87ZnwkJYkkkRhCS2pLFLFj7359a39KAikHdZwtHzjCqTvZmkdN7/AKt2K29Lelb3B8Dw8OXwoIo8t8uSNFte97ZRpe5+ZrOpWLJGEktiL94XY5eJYRktaZAzQtp9e31CfutoD8DyrzfjsRLiZnaT9dI5DaZfOTl83Q339b164rzFgkXFcaWwzJLjs1jpdGnLm+v3b86hqrbqV66vbqemoIgqqoAAUAAAWAA0AAGwrnSlTlkUpSgFKUoBSlKAUpSgFKUoBSlKAUpSgFKUoBSlKAUpSgNd2j4h9HweIm/3cUr6gkXVSRcDlpXnzuowXicXwoIuEzudbWyRvlP9bJ/perd748cIuEyjnK0UY0PNw5228qN8qr7uIwgbiErmx8OBgLjW7vGAR8FcftVDPWcUV6mtSKL4pSlTFgUpSgFKUoBSlKAUpSgFKUoBSlKAUpSgFKUoBSlKAUpSgK07+Z7YCFbfWxC69MscprA/k/4K0OLl+88cY6eRWY29f0ov8Kw+/wB4reTDYcH6oeVhyuTkjPyEvzrK7uO2WB4bwpfGmXxZHlcxoC8n1vDXMq/VNoxvbS1QXXxOiK918W/JFuVwmmVFLMQqqCWJIAAGpJJ2A61WeJ79YHW2Fw080pIAUhQLnb9WzsT6Aa1WHbDtrjMa5XFOY1B0hAMaKfVDqxHVrkcrVvKokjedVRWmpbPH++7BwXWBWxTjmvkiv/TbUj1VSNN6hUvftjyTljwyjkDHIxHx8UX+VVxvQ1WdaTKcq83toWjwzv6xKt+ngikX/p5omH9YuD7ae9c8f35YmUHwIY4Rt5ryuN9fsqDtyI051VdFcggj8dND8K1dWbVkzV1qjVkyeR96nEgSfpF78jFFYe1k2/wrcYHvtxiEeLFDKPQPG39bMw/s/nVeVwBvttUCr1FxKyxFVcT0P2K7wo+Js6LE8TouZgWRlte3lIIY/wBUD1qWV5Sw2JeJw8blHXVWUlSptuCDfn8r9a9E9lO2WGxUEVsQrSlRmWRo1mzW82ZVCgnfVVAO40NXqFb4is9zpYev8RWe5JKUpVgtClKUApSlAKUpQClKUApSlAeee+vEK3FXsfqRQq2mx8z29dHX51aHYzu4wUGFhZ8NG8zRRmQyAS+dlBfLmuqi5I8o5DeufHe6jB43FSYmZpi0gUFQ6qgyqqAiyZtlG5O5qZIgAAAsBoANgOgqOMLSbZFGFpOTOMcKr9UAewt+VHgVt1B9wD+dc6VISmol7I4J75sJhzmve8EdzffXLWj4t3RcNnU5YfAY2s0LFbW6Ibp/ZqZ0rDSe5hpPcoHtV3L4vDXfDn6VFvZRaYD1T7f7Op+6KryRSLg7jkdDccj0r2DVX95fdQcW7YrCWEx/WRkgBzoMyE6K9twdDa+hvevOjxiValBbxKcKhtev+RXwqQNPxrgwaFjHKrRsL6OCrD0KmxHPlXdXOknHRnKlFxdmcUJ5/lXJiOdvjXx0B3rioC7/AD/jWDXclXYrt5Lwx2soliexdGJFrfaRhfKeuhBt11r0PDKGUMLWIBFiCLHXQjevKIap72b73PoWFjw7ZSYww8yOxylmZRcMBYAgDTQAVew1V+GR0cJWbvGTL0pSlXToilKUApSlAKUpQClKUApSlAKUpQClKUApSlAdOKwUcqlZEV1NrhlDA2NxcEdda0PEe7rh8yFThYoybnNEgicE3N8yAX15G49KklKw1fcw0noymOK9yGIVj9HmjkTkJM0b+xyqyn3022rDwfcvjXvnaKKzWN2LArp5ly3vz0bJt66XnSofl6fIr/K0r3see+1XdpisApkOWaEWvImmW9gM6HUancZh1Irf9i+wLYvAxTDwfMZfrrdvLJImpyn7tXDiIFkRkcBlYFWB2IIsQfQg1RPGOKz8JnkwURd44mJQ/SHTyyfpQCoQi4z2J5kE6XtSFFQldGYYeNOeaPI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2536" name="Picture 8" descr="http://everystockphoto.s3.amazonaws.com/flower_plant_growing_242512_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7" t="6005" r="25517"/>
          <a:stretch>
            <a:fillRect/>
          </a:stretch>
        </p:blipFill>
        <p:spPr bwMode="auto">
          <a:xfrm>
            <a:off x="6786546" y="4429132"/>
            <a:ext cx="2357454" cy="2428868"/>
          </a:xfrm>
          <a:prstGeom prst="rect">
            <a:avLst/>
          </a:prstGeom>
          <a:noFill/>
        </p:spPr>
      </p:pic>
      <p:pic>
        <p:nvPicPr>
          <p:cNvPr id="10" name="Picture 8" descr="http://everystockphoto.s3.amazonaws.com/flower_plant_growing_242512_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7" t="6005" r="25517"/>
          <a:stretch>
            <a:fillRect/>
          </a:stretch>
        </p:blipFill>
        <p:spPr bwMode="auto">
          <a:xfrm>
            <a:off x="3428992" y="5214950"/>
            <a:ext cx="1594741" cy="1643050"/>
          </a:xfrm>
          <a:prstGeom prst="rect">
            <a:avLst/>
          </a:prstGeom>
          <a:noFill/>
        </p:spPr>
      </p:pic>
      <p:pic>
        <p:nvPicPr>
          <p:cNvPr id="11" name="Picture 8" descr="http://everystockphoto.s3.amazonaws.com/flower_plant_growing_242512_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7" t="6005" r="25517"/>
          <a:stretch>
            <a:fillRect/>
          </a:stretch>
        </p:blipFill>
        <p:spPr bwMode="auto">
          <a:xfrm>
            <a:off x="428596" y="5974775"/>
            <a:ext cx="857256" cy="8832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550618" y="3143248"/>
            <a:ext cx="25218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latin typeface="Trebuchet MS" pitchFamily="34" charset="0"/>
              </a:rPr>
              <a:t>grow</a:t>
            </a:r>
            <a:endParaRPr lang="th-TH" sz="8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1000108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Nutrients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000240"/>
            <a:ext cx="68802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00B0F0"/>
                </a:solidFill>
                <a:latin typeface="Trebuchet MS" pitchFamily="34" charset="0"/>
              </a:rPr>
              <a:t>Plants use nutrients to </a:t>
            </a:r>
            <a:r>
              <a:rPr lang="en-US" sz="3300" b="1" i="1" dirty="0" smtClean="0">
                <a:solidFill>
                  <a:srgbClr val="00B0F0"/>
                </a:solidFill>
                <a:latin typeface="Trebuchet MS" pitchFamily="34" charset="0"/>
              </a:rPr>
              <a:t>help</a:t>
            </a:r>
            <a:r>
              <a:rPr lang="en-US" sz="3300" b="1" dirty="0" smtClean="0">
                <a:solidFill>
                  <a:srgbClr val="00B0F0"/>
                </a:solidFill>
                <a:latin typeface="Trebuchet MS" pitchFamily="34" charset="0"/>
              </a:rPr>
              <a:t> them make their food. </a:t>
            </a:r>
            <a:r>
              <a:rPr lang="en-US" sz="3300" b="1" dirty="0" err="1" smtClean="0">
                <a:solidFill>
                  <a:srgbClr val="00B0F0"/>
                </a:solidFill>
                <a:latin typeface="Trebuchet MS" pitchFamily="34" charset="0"/>
              </a:rPr>
              <a:t>Fertiliser</a:t>
            </a:r>
            <a:r>
              <a:rPr lang="en-US" sz="3300" b="1" dirty="0" smtClean="0">
                <a:solidFill>
                  <a:srgbClr val="00B0F0"/>
                </a:solidFill>
                <a:latin typeface="Trebuchet MS" pitchFamily="34" charset="0"/>
              </a:rPr>
              <a:t> contains a lot of nutrients. </a:t>
            </a:r>
          </a:p>
          <a:p>
            <a:pPr algn="ctr"/>
            <a:endParaRPr lang="en-US" sz="3300" b="1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2770" name="Picture 2" descr="http://l.thumbs.canstockphoto.com/canstock397364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714752"/>
            <a:ext cx="2000264" cy="252134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1535" y="3853399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B0F0"/>
                </a:solidFill>
                <a:latin typeface="Trebuchet MS" pitchFamily="34" charset="0"/>
              </a:rPr>
              <a:t>Different nutrients help the plant in different ways. Some help the roots grow. Some help the flowers grow. </a:t>
            </a:r>
            <a:endParaRPr lang="th-TH" sz="30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1071546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Water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0724" name="Picture 4" descr="Water Droplet Icon Clip 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963683" y="1232130"/>
            <a:ext cx="161998" cy="252000"/>
          </a:xfrm>
          <a:prstGeom prst="rect">
            <a:avLst/>
          </a:prstGeom>
          <a:noFill/>
        </p:spPr>
      </p:pic>
      <p:pic>
        <p:nvPicPr>
          <p:cNvPr id="11" name="Picture 4" descr="Water Droplet Icon Clip 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961652" y="1414499"/>
            <a:ext cx="161998" cy="252000"/>
          </a:xfrm>
          <a:prstGeom prst="rect">
            <a:avLst/>
          </a:prstGeom>
          <a:noFill/>
        </p:spPr>
      </p:pic>
      <p:pic>
        <p:nvPicPr>
          <p:cNvPr id="12" name="Picture 4" descr="Water Droplet Icon Clip 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961652" y="1517882"/>
            <a:ext cx="161998" cy="252000"/>
          </a:xfrm>
          <a:prstGeom prst="rect">
            <a:avLst/>
          </a:prstGeom>
          <a:noFill/>
        </p:spPr>
      </p:pic>
      <p:pic>
        <p:nvPicPr>
          <p:cNvPr id="10" name="Picture 6" descr="http://www.dorlingkindersley-uk.co.uk/static/clipart/uk/dk/gardening/image_gardening0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6331" flipH="1">
            <a:off x="6682408" y="322738"/>
            <a:ext cx="2551467" cy="16386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85791" y="2220653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  <a:latin typeface="Trebuchet MS" pitchFamily="34" charset="0"/>
              </a:rPr>
              <a:t>Plants need water for </a:t>
            </a:r>
            <a:r>
              <a:rPr lang="en-US" sz="4800" b="1" i="1" dirty="0" smtClean="0">
                <a:solidFill>
                  <a:srgbClr val="FF0000"/>
                </a:solidFill>
                <a:latin typeface="Trebuchet MS" pitchFamily="34" charset="0"/>
              </a:rPr>
              <a:t>photosynthesis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.</a:t>
            </a:r>
          </a:p>
          <a:p>
            <a:pPr algn="ctr"/>
            <a:endParaRPr lang="en-US" sz="4800" b="1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en-US" sz="4800" b="1" dirty="0" smtClean="0">
                <a:solidFill>
                  <a:srgbClr val="00B0F0"/>
                </a:solidFill>
                <a:latin typeface="Trebuchet MS" pitchFamily="34" charset="0"/>
              </a:rPr>
              <a:t>Who can remember what </a:t>
            </a:r>
            <a:r>
              <a:rPr lang="en-US" sz="4800" b="1" i="1" dirty="0" smtClean="0">
                <a:solidFill>
                  <a:srgbClr val="FF0000"/>
                </a:solidFill>
                <a:latin typeface="Trebuchet MS" pitchFamily="34" charset="0"/>
              </a:rPr>
              <a:t>photosynthesis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4800" b="1" dirty="0" smtClean="0">
                <a:solidFill>
                  <a:srgbClr val="00B0F0"/>
                </a:solidFill>
                <a:latin typeface="Trebuchet MS" pitchFamily="34" charset="0"/>
              </a:rPr>
              <a:t>is? </a:t>
            </a:r>
            <a:endParaRPr lang="th-TH" sz="48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-0.02622 0.00139 -0.05226 0.00301 -0.07743 0.03287 C -0.10261 0.06273 -0.13837 0.1544 -0.15035 0.17894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-0.0081 C -0.02622 -0.00672 -0.05226 -0.0051 -0.07743 0.02477 C -0.10261 0.05463 -0.13837 0.14629 -0.15035 0.17083 " pathEditMode="relative" rAng="0" ptsTypes="a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300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-0.00231 C -0.02622 -0.00092 -0.05226 0.0007 -0.07743 0.03056 C -0.10261 0.06042 -0.13837 0.15209 -0.15035 0.17662 " pathEditMode="relative" rAng="0" ptsTypes="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131968"/>
            <a:ext cx="2357454" cy="322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00034" y="464478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Water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0724" name="Picture 4" descr="Water Droplet Icon Clip 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249303" y="4230862"/>
            <a:ext cx="161998" cy="252000"/>
          </a:xfrm>
          <a:prstGeom prst="rect">
            <a:avLst/>
          </a:prstGeom>
          <a:noFill/>
        </p:spPr>
      </p:pic>
      <p:pic>
        <p:nvPicPr>
          <p:cNvPr id="11" name="Picture 4" descr="Water Droplet Icon Clip 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247272" y="4413231"/>
            <a:ext cx="161998" cy="252000"/>
          </a:xfrm>
          <a:prstGeom prst="rect">
            <a:avLst/>
          </a:prstGeom>
          <a:noFill/>
        </p:spPr>
      </p:pic>
      <p:pic>
        <p:nvPicPr>
          <p:cNvPr id="12" name="Picture 4" descr="Water Droplet Icon Clip 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247272" y="4516614"/>
            <a:ext cx="161998" cy="252000"/>
          </a:xfrm>
          <a:prstGeom prst="rect">
            <a:avLst/>
          </a:prstGeom>
          <a:noFill/>
        </p:spPr>
      </p:pic>
      <p:pic>
        <p:nvPicPr>
          <p:cNvPr id="10" name="Picture 6" descr="http://www.dorlingkindersley-uk.co.uk/static/clipart/uk/dk/gardening/image_gardening0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6331" flipH="1">
            <a:off x="5968029" y="3323133"/>
            <a:ext cx="2551467" cy="16386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1028" y="1312275"/>
            <a:ext cx="7240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rebuchet MS" pitchFamily="34" charset="0"/>
              </a:rPr>
              <a:t>The water also dissolves the nutrients so that they can be can 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rebuchet MS" pitchFamily="34" charset="0"/>
              </a:rPr>
              <a:t>be taken into the plant by the roots. </a:t>
            </a:r>
            <a:endParaRPr lang="th-TH" sz="32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0430" y="5500702"/>
            <a:ext cx="2357454" cy="857256"/>
          </a:xfrm>
          <a:prstGeom prst="rect">
            <a:avLst/>
          </a:prstGeom>
          <a:solidFill>
            <a:srgbClr val="95B3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Oval 17"/>
          <p:cNvSpPr/>
          <p:nvPr/>
        </p:nvSpPr>
        <p:spPr>
          <a:xfrm>
            <a:off x="3786182" y="5643578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Oval 20"/>
          <p:cNvSpPr/>
          <p:nvPr/>
        </p:nvSpPr>
        <p:spPr>
          <a:xfrm>
            <a:off x="3571868" y="6000768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Oval 21"/>
          <p:cNvSpPr/>
          <p:nvPr/>
        </p:nvSpPr>
        <p:spPr>
          <a:xfrm>
            <a:off x="4000496" y="6215082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Oval 22"/>
          <p:cNvSpPr/>
          <p:nvPr/>
        </p:nvSpPr>
        <p:spPr>
          <a:xfrm>
            <a:off x="5286380" y="5572140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Oval 24"/>
          <p:cNvSpPr/>
          <p:nvPr/>
        </p:nvSpPr>
        <p:spPr>
          <a:xfrm>
            <a:off x="4714876" y="6286520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Oval 25"/>
          <p:cNvSpPr/>
          <p:nvPr/>
        </p:nvSpPr>
        <p:spPr>
          <a:xfrm>
            <a:off x="5500694" y="5857892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Oval 26"/>
          <p:cNvSpPr/>
          <p:nvPr/>
        </p:nvSpPr>
        <p:spPr>
          <a:xfrm>
            <a:off x="5643570" y="6215082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-0.02622 0.00139 -0.05226 0.00301 -0.07743 0.03287 C -0.10261 0.06273 -0.13837 0.1544 -0.15035 0.17894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-0.0081 C -0.02622 -0.00672 -0.05226 -0.0051 -0.07743 0.02477 C -0.10261 0.05463 -0.13837 0.14629 -0.15035 0.17083 " pathEditMode="relative" rAng="0" ptsTypes="a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300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-0.00231 C -0.02622 -0.00092 -0.05226 0.0007 -0.07743 0.03056 C -0.10261 0.06042 -0.13837 0.15209 -0.15035 0.17662 " pathEditMode="relative" rAng="0" ptsTypes="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3.7037E-6 L 0.05521 0.03148 " pathEditMode="relative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1163 -0.04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2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5816 0.008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79628" y="218524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Space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102676"/>
            <a:ext cx="6808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rebuchet MS" pitchFamily="34" charset="0"/>
              </a:rPr>
              <a:t>Plants need space so that they have enough room to grow.</a:t>
            </a:r>
            <a:endParaRPr lang="th-TH" sz="32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402325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rebuchet MS" pitchFamily="34" charset="0"/>
              </a:rPr>
              <a:t>Who can think of examples of times when you were in a crowded place? </a:t>
            </a:r>
            <a:endParaRPr lang="th-TH" sz="32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pic>
        <p:nvPicPr>
          <p:cNvPr id="32770" name="Picture 2" descr="http://www.lifeinthemixtalk.com/wp-content/uploads/2010/09/school_assembly_138177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94860"/>
            <a:ext cx="3500462" cy="2191594"/>
          </a:xfrm>
          <a:prstGeom prst="rect">
            <a:avLst/>
          </a:prstGeom>
          <a:noFill/>
        </p:spPr>
      </p:pic>
      <p:pic>
        <p:nvPicPr>
          <p:cNvPr id="32772" name="Picture 4" descr="http://www.cbc.ca/news/pointofview/iStock_shopping%20mall-bu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96829"/>
            <a:ext cx="3571900" cy="21896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928794" y="5786454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Trebuchet MS" pitchFamily="34" charset="0"/>
              </a:rPr>
              <a:t>How did you feel?</a:t>
            </a:r>
            <a:endParaRPr lang="th-TH" sz="40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03648" y="836712"/>
            <a:ext cx="5400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B0F0"/>
                </a:solidFill>
                <a:latin typeface="Trebuchet MS" pitchFamily="34" charset="0"/>
              </a:rPr>
              <a:t>OK, can you list the 5 things plants need to grow?</a:t>
            </a:r>
            <a:endParaRPr lang="th-TH" sz="45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3140968"/>
            <a:ext cx="3240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Light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Warmth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Water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Nutrients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Space</a:t>
            </a:r>
            <a:endParaRPr lang="th-TH" sz="40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47" y="9197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GB" sz="4800" u="sng" dirty="0" smtClean="0">
                <a:solidFill>
                  <a:srgbClr val="00B0F0"/>
                </a:solidFill>
              </a:rPr>
              <a:t>Activities</a:t>
            </a:r>
            <a:endParaRPr lang="en-GB" sz="4800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5"/>
            <a:ext cx="3960439" cy="3744416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dirty="0" smtClean="0"/>
              <a:t>Watch the 2 BBC </a:t>
            </a:r>
            <a:r>
              <a:rPr lang="en-GB" sz="3000" dirty="0" err="1" smtClean="0"/>
              <a:t>Bitesize</a:t>
            </a:r>
            <a:r>
              <a:rPr lang="en-GB" sz="3000" dirty="0" smtClean="0"/>
              <a:t> videos and answer the questions about what plants need to grow.</a:t>
            </a:r>
          </a:p>
          <a:p>
            <a:pPr marL="0" indent="0" algn="ctr">
              <a:buNone/>
            </a:pPr>
            <a:r>
              <a:rPr lang="en-GB" sz="3000" dirty="0" smtClean="0"/>
              <a:t>You will find the links for the website on back on today’s year 3 page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6016" y="1484784"/>
            <a:ext cx="3960439" cy="432047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sz="2400" dirty="0" smtClean="0"/>
              <a:t>Choose a creative way to share your learning.</a:t>
            </a:r>
            <a:endParaRPr lang="en-GB" sz="2800" dirty="0"/>
          </a:p>
          <a:p>
            <a:r>
              <a:rPr lang="en-GB" sz="2400" dirty="0" smtClean="0"/>
              <a:t>You could make a quiz for someone in your family using these facts.</a:t>
            </a:r>
          </a:p>
          <a:p>
            <a:r>
              <a:rPr lang="en-GB" sz="2400" dirty="0" smtClean="0"/>
              <a:t>You could make a poster to explain the 5 things plants need to grow.</a:t>
            </a:r>
          </a:p>
          <a:p>
            <a:r>
              <a:rPr lang="en-GB" sz="2400" dirty="0" smtClean="0"/>
              <a:t>You may have some ideas of your own!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5949280"/>
            <a:ext cx="8848600" cy="78370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sz="2800" dirty="0" smtClean="0">
                <a:solidFill>
                  <a:srgbClr val="00B0F0"/>
                </a:solidFill>
              </a:rPr>
              <a:t>We can’t wait to see what you come up with, have fun!</a:t>
            </a:r>
            <a:endParaRPr lang="en-GB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474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73533" y="692696"/>
            <a:ext cx="63762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Trebuchet MS" pitchFamily="34" charset="0"/>
              </a:rPr>
              <a:t>We need to eat food and drink water to grow.</a:t>
            </a:r>
            <a:endParaRPr lang="th-TH" sz="54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pic>
        <p:nvPicPr>
          <p:cNvPr id="23554" name="Picture 2" descr="http://www.yenihayatnews.com/news/wp-content/uploads/2009/02/eatfis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143248"/>
            <a:ext cx="2839316" cy="3224201"/>
          </a:xfrm>
          <a:prstGeom prst="rect">
            <a:avLst/>
          </a:prstGeom>
          <a:noFill/>
        </p:spPr>
      </p:pic>
      <p:pic>
        <p:nvPicPr>
          <p:cNvPr id="23556" name="Picture 4" descr="http://solariasun.com/wp-content/uploads/2011/02/toxic-chemicals-in-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4" y="3929066"/>
            <a:ext cx="3324225" cy="2466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00132" y="692696"/>
            <a:ext cx="5943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Trebuchet MS" pitchFamily="34" charset="0"/>
              </a:rPr>
              <a:t>Plants need water too, just like us. But plants 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don’t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Trebuchet MS" pitchFamily="34" charset="0"/>
              </a:rPr>
              <a:t>eat anything. They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make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Trebuchet MS" pitchFamily="34" charset="0"/>
              </a:rPr>
              <a:t>their own food.</a:t>
            </a:r>
          </a:p>
        </p:txBody>
      </p:sp>
      <p:pic>
        <p:nvPicPr>
          <p:cNvPr id="24578" name="Picture 2" descr="http://www.gardeninginfozone.com/wp-content/uploads/2010/07/granular-fertili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643314"/>
            <a:ext cx="4381500" cy="257175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57224" y="4204652"/>
            <a:ext cx="3000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Trebuchet MS" pitchFamily="34" charset="0"/>
              </a:rPr>
              <a:t>So why do plants need </a:t>
            </a:r>
            <a:r>
              <a:rPr lang="en-US" sz="4000" b="1" dirty="0" err="1" smtClean="0">
                <a:solidFill>
                  <a:srgbClr val="00B0F0"/>
                </a:solidFill>
                <a:latin typeface="Trebuchet MS" pitchFamily="34" charset="0"/>
              </a:rPr>
              <a:t>fertiliser</a:t>
            </a:r>
            <a:r>
              <a:rPr lang="en-US" sz="4000" b="1" dirty="0" smtClean="0">
                <a:solidFill>
                  <a:srgbClr val="00B0F0"/>
                </a:solidFill>
                <a:latin typeface="Trebuchet MS" pitchFamily="34" charset="0"/>
              </a:rPr>
              <a:t>?</a:t>
            </a:r>
            <a:endParaRPr lang="th-TH" sz="40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0166" y="3571876"/>
            <a:ext cx="1928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?</a:t>
            </a:r>
            <a:endParaRPr lang="th-TH" sz="6000" b="1" dirty="0">
              <a:solidFill>
                <a:schemeClr val="bg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86101" y="836712"/>
            <a:ext cx="673626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00B0F0"/>
                </a:solidFill>
                <a:latin typeface="Trebuchet MS" pitchFamily="34" charset="0"/>
              </a:rPr>
              <a:t>Fertilisers</a:t>
            </a:r>
            <a:r>
              <a:rPr lang="en-US" sz="3300" b="1" dirty="0" smtClean="0">
                <a:solidFill>
                  <a:srgbClr val="00B0F0"/>
                </a:solidFill>
                <a:latin typeface="Trebuchet MS" pitchFamily="34" charset="0"/>
              </a:rPr>
              <a:t> have nutrients in them. Plants use the nutrients to </a:t>
            </a:r>
            <a:r>
              <a:rPr lang="en-US" sz="3300" b="1" i="1" dirty="0" smtClean="0">
                <a:solidFill>
                  <a:srgbClr val="00B0F0"/>
                </a:solidFill>
                <a:latin typeface="Trebuchet MS" pitchFamily="34" charset="0"/>
              </a:rPr>
              <a:t>help</a:t>
            </a:r>
            <a:r>
              <a:rPr lang="en-US" sz="3300" b="1" dirty="0" smtClean="0">
                <a:solidFill>
                  <a:srgbClr val="00B0F0"/>
                </a:solidFill>
                <a:latin typeface="Trebuchet MS" pitchFamily="34" charset="0"/>
              </a:rPr>
              <a:t> them make their food.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34" y="3071810"/>
            <a:ext cx="478634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B0F0"/>
                </a:solidFill>
                <a:latin typeface="Trebuchet MS" pitchFamily="34" charset="0"/>
              </a:rPr>
              <a:t>Some of our parents, or maybe some of us, take supplements (extras) too, like vitamin tablets.</a:t>
            </a:r>
            <a:endParaRPr lang="th-TH" sz="34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pic>
        <p:nvPicPr>
          <p:cNvPr id="25602" name="Picture 2" descr="http://i.ehow.com/images/a04/q3/68/benefits-cod-liver-oil-200X2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0"/>
          <a:stretch>
            <a:fillRect/>
          </a:stretch>
        </p:blipFill>
        <p:spPr bwMode="auto">
          <a:xfrm>
            <a:off x="5429256" y="3214686"/>
            <a:ext cx="2000264" cy="2078197"/>
          </a:xfrm>
          <a:prstGeom prst="rect">
            <a:avLst/>
          </a:prstGeom>
          <a:noFill/>
        </p:spPr>
      </p:pic>
      <p:pic>
        <p:nvPicPr>
          <p:cNvPr id="25604" name="Picture 4" descr="https://www.fsinh.com/Store/images/Multi-vitami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929066"/>
            <a:ext cx="1643074" cy="24043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11560" y="1772816"/>
            <a:ext cx="6808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  <a:latin typeface="Trebuchet MS" pitchFamily="34" charset="0"/>
              </a:rPr>
              <a:t>Let’s look at the things plants need in order to grow properly.</a:t>
            </a:r>
            <a:endParaRPr lang="th-TH" sz="48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2" name="Picture 18" descr="http://www.beauxcieux.fr/images/House/backhouse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t="8889" b="8148"/>
          <a:stretch>
            <a:fillRect/>
          </a:stretch>
        </p:blipFill>
        <p:spPr bwMode="auto">
          <a:xfrm>
            <a:off x="1357290" y="2000240"/>
            <a:ext cx="6429420" cy="40005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71802" y="404301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B0F0"/>
                </a:solidFill>
                <a:latin typeface="Trebuchet MS" pitchFamily="34" charset="0"/>
              </a:rPr>
              <a:t>What can you </a:t>
            </a:r>
          </a:p>
          <a:p>
            <a:pPr algn="ctr"/>
            <a:r>
              <a:rPr lang="en-US" sz="4500" b="1" dirty="0" smtClean="0">
                <a:solidFill>
                  <a:srgbClr val="00B0F0"/>
                </a:solidFill>
                <a:latin typeface="Trebuchet MS" pitchFamily="34" charset="0"/>
              </a:rPr>
              <a:t>see here?</a:t>
            </a:r>
            <a:endParaRPr lang="th-TH" sz="45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 rot="19826765">
            <a:off x="3645499" y="2995551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Freeform 8"/>
          <p:cNvSpPr/>
          <p:nvPr/>
        </p:nvSpPr>
        <p:spPr>
          <a:xfrm rot="19826765">
            <a:off x="3874109" y="3424179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Freeform 9"/>
          <p:cNvSpPr/>
          <p:nvPr/>
        </p:nvSpPr>
        <p:spPr>
          <a:xfrm rot="19826765">
            <a:off x="4088423" y="3852807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6628" name="Picture 4" descr="Decorative Sun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500174"/>
            <a:ext cx="2214558" cy="2214559"/>
          </a:xfrm>
          <a:prstGeom prst="rect">
            <a:avLst/>
          </a:prstGeom>
          <a:noFill/>
        </p:spPr>
      </p:pic>
      <p:pic>
        <p:nvPicPr>
          <p:cNvPr id="26632" name="Picture 8" descr="http://pristinewatercompany.homestead.com/photoshop-water-drop-website-template-graphics16.jpg"/>
          <p:cNvPicPr>
            <a:picLocks noChangeAspect="1" noChangeArrowheads="1"/>
          </p:cNvPicPr>
          <p:nvPr/>
        </p:nvPicPr>
        <p:blipFill>
          <a:blip r:embed="rId4" cstate="print"/>
          <a:srcRect l="22500" t="14999" r="22500" b="13750"/>
          <a:stretch>
            <a:fillRect/>
          </a:stretch>
        </p:blipFill>
        <p:spPr bwMode="auto">
          <a:xfrm rot="19940855">
            <a:off x="3329097" y="2588426"/>
            <a:ext cx="125053" cy="216000"/>
          </a:xfrm>
          <a:prstGeom prst="rect">
            <a:avLst/>
          </a:prstGeom>
          <a:noFill/>
        </p:spPr>
      </p:pic>
      <p:pic>
        <p:nvPicPr>
          <p:cNvPr id="14" name="Picture 8" descr="http://pristinewatercompany.homestead.com/photoshop-water-drop-website-template-graphics16.jpg"/>
          <p:cNvPicPr>
            <a:picLocks noChangeAspect="1" noChangeArrowheads="1"/>
          </p:cNvPicPr>
          <p:nvPr/>
        </p:nvPicPr>
        <p:blipFill>
          <a:blip r:embed="rId4" cstate="print"/>
          <a:srcRect l="22500" t="14999" r="22500" b="13750"/>
          <a:stretch>
            <a:fillRect/>
          </a:stretch>
        </p:blipFill>
        <p:spPr bwMode="auto">
          <a:xfrm rot="19940855">
            <a:off x="3329098" y="2696250"/>
            <a:ext cx="125053" cy="216000"/>
          </a:xfrm>
          <a:prstGeom prst="rect">
            <a:avLst/>
          </a:prstGeom>
          <a:noFill/>
        </p:spPr>
      </p:pic>
      <p:pic>
        <p:nvPicPr>
          <p:cNvPr id="16" name="Picture 8" descr="http://pristinewatercompany.homestead.com/photoshop-water-drop-website-template-graphics16.jpg"/>
          <p:cNvPicPr>
            <a:picLocks noChangeAspect="1" noChangeArrowheads="1"/>
          </p:cNvPicPr>
          <p:nvPr/>
        </p:nvPicPr>
        <p:blipFill>
          <a:blip r:embed="rId4" cstate="print"/>
          <a:srcRect l="22500" t="14999" r="22500" b="13750"/>
          <a:stretch>
            <a:fillRect/>
          </a:stretch>
        </p:blipFill>
        <p:spPr bwMode="auto">
          <a:xfrm rot="19940855">
            <a:off x="3257660" y="2731304"/>
            <a:ext cx="125053" cy="216000"/>
          </a:xfrm>
          <a:prstGeom prst="rect">
            <a:avLst/>
          </a:prstGeom>
          <a:noFill/>
        </p:spPr>
      </p:pic>
      <p:pic>
        <p:nvPicPr>
          <p:cNvPr id="26626" name="Picture 2" descr="http://www.publicdomainpictures.net/pictures/1000/nahled/lavender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66" b="13007"/>
          <a:stretch>
            <a:fillRect/>
          </a:stretch>
        </p:blipFill>
        <p:spPr bwMode="auto">
          <a:xfrm>
            <a:off x="2928927" y="2928934"/>
            <a:ext cx="2928958" cy="3643338"/>
          </a:xfrm>
          <a:prstGeom prst="rect">
            <a:avLst/>
          </a:prstGeom>
          <a:noFill/>
        </p:spPr>
      </p:pic>
      <p:pic>
        <p:nvPicPr>
          <p:cNvPr id="26630" name="Picture 6" descr="http://www.dorlingkindersley-uk.co.uk/static/clipart/uk/dk/gardening/image_gardening00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53925">
            <a:off x="1064886" y="1619635"/>
            <a:ext cx="2643206" cy="169757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43636" y="2286980"/>
            <a:ext cx="24288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Light</a:t>
            </a:r>
            <a:endParaRPr lang="th-TH" sz="4500" b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6314" y="3143248"/>
            <a:ext cx="24288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Warmth</a:t>
            </a:r>
            <a:endParaRPr lang="th-TH" sz="4500" b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7422" y="2071678"/>
            <a:ext cx="24288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Water</a:t>
            </a:r>
            <a:endParaRPr lang="th-TH" sz="4500" b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8662" y="4714884"/>
            <a:ext cx="24288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Space</a:t>
            </a:r>
            <a:endParaRPr lang="th-TH" sz="4500" b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0562" y="5073062"/>
            <a:ext cx="30718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Nutrients</a:t>
            </a:r>
            <a:endParaRPr lang="th-TH" sz="4500" b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3108 0.01018 0.0625 0.0206 0.08681 0.05578 C 0.11111 0.09097 0.13525 0.18588 0.14497 0.2118 " pathEditMode="relative" rAng="0" ptsTypes="aaA">
                                      <p:cBhvr>
                                        <p:cTn id="2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C 0.03108 0.01018 0.0625 0.0206 0.08681 0.05578 C 0.11111 0.09097 0.13525 0.18588 0.14497 0.2118 " pathEditMode="relative" rAng="0" ptsTypes="aaA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2.96296E-6 C 0.03108 0.01018 0.0625 0.0206 0.08681 0.05578 C 0.11111 0.09097 0.13525 0.18588 0.14497 0.2118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1" animBg="1"/>
      <p:bldP spid="10" grpId="1" animBg="1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1742723"/>
            <a:ext cx="72403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latin typeface="Trebuchet MS" pitchFamily="34" charset="0"/>
              </a:rPr>
              <a:t>So, can you remember what </a:t>
            </a:r>
            <a:r>
              <a:rPr lang="en-US" sz="4400" b="1" smtClean="0">
                <a:solidFill>
                  <a:srgbClr val="00B0F0"/>
                </a:solidFill>
                <a:latin typeface="Trebuchet MS" pitchFamily="34" charset="0"/>
              </a:rPr>
              <a:t>it is </a:t>
            </a:r>
            <a:r>
              <a:rPr lang="en-US" sz="4400" b="1" dirty="0" smtClean="0">
                <a:solidFill>
                  <a:srgbClr val="00B0F0"/>
                </a:solidFill>
                <a:latin typeface="Trebuchet MS" pitchFamily="34" charset="0"/>
              </a:rPr>
              <a:t>plants need in order to grow properly?</a:t>
            </a:r>
            <a:endParaRPr lang="th-TH" sz="44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2908" y="4365104"/>
            <a:ext cx="8143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Now let’s find out why they need those things.</a:t>
            </a:r>
            <a:endParaRPr lang="th-TH" sz="50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8674" name="Picture 2" descr="http://www.nickdawson.net/wp-content/uploads/2009/12/600px-Blank_stop_sign_octagon.svg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1714512" cy="1714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9058" y="285728"/>
            <a:ext cx="171451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/>
              <a:t>STOP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AND</a:t>
            </a:r>
          </a:p>
          <a:p>
            <a:pPr algn="ctr"/>
            <a:r>
              <a:rPr lang="en-US" sz="3300" b="1" dirty="0" smtClean="0"/>
              <a:t>THINK</a:t>
            </a:r>
            <a:endParaRPr lang="th-TH" sz="33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1428736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Light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823" y="2636912"/>
            <a:ext cx="749154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B0F0"/>
                </a:solidFill>
                <a:latin typeface="Trebuchet MS" pitchFamily="34" charset="0"/>
              </a:rPr>
              <a:t>Plants use light to make their own food. When plants make their food, this is called </a:t>
            </a:r>
            <a:r>
              <a:rPr lang="en-US" sz="3500" b="1" i="1" dirty="0" smtClean="0">
                <a:solidFill>
                  <a:srgbClr val="FF0000"/>
                </a:solidFill>
                <a:latin typeface="Trebuchet MS" pitchFamily="34" charset="0"/>
              </a:rPr>
              <a:t>photosynthesis</a:t>
            </a:r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.</a:t>
            </a:r>
          </a:p>
          <a:p>
            <a:pPr algn="ctr"/>
            <a:r>
              <a:rPr lang="en-US" sz="3500" b="1" dirty="0" smtClean="0">
                <a:solidFill>
                  <a:srgbClr val="00B0F0"/>
                </a:solidFill>
                <a:latin typeface="Trebuchet MS" pitchFamily="34" charset="0"/>
              </a:rPr>
              <a:t>Photo means </a:t>
            </a:r>
            <a:r>
              <a:rPr lang="en-US" sz="3500" b="1" i="1" dirty="0" smtClean="0">
                <a:solidFill>
                  <a:srgbClr val="00B0F0"/>
                </a:solidFill>
                <a:latin typeface="Trebuchet MS" pitchFamily="34" charset="0"/>
              </a:rPr>
              <a:t>light</a:t>
            </a:r>
            <a:r>
              <a:rPr lang="en-US" sz="3500" b="1" dirty="0" smtClean="0">
                <a:solidFill>
                  <a:srgbClr val="00B0F0"/>
                </a:solidFill>
                <a:latin typeface="Trebuchet MS" pitchFamily="34" charset="0"/>
              </a:rPr>
              <a:t>. </a:t>
            </a:r>
          </a:p>
          <a:p>
            <a:pPr algn="ctr"/>
            <a:r>
              <a:rPr lang="en-US" sz="3500" b="1" dirty="0" smtClean="0">
                <a:solidFill>
                  <a:srgbClr val="00B0F0"/>
                </a:solidFill>
                <a:latin typeface="Trebuchet MS" pitchFamily="34" charset="0"/>
              </a:rPr>
              <a:t>Synthesis means </a:t>
            </a:r>
            <a:r>
              <a:rPr lang="en-US" sz="3500" b="1" i="1" dirty="0" smtClean="0">
                <a:solidFill>
                  <a:srgbClr val="00B0F0"/>
                </a:solidFill>
                <a:latin typeface="Trebuchet MS" pitchFamily="34" charset="0"/>
              </a:rPr>
              <a:t>making</a:t>
            </a:r>
            <a:r>
              <a:rPr lang="en-US" sz="3500" b="1" dirty="0" smtClean="0">
                <a:solidFill>
                  <a:srgbClr val="00B0F0"/>
                </a:solidFill>
                <a:latin typeface="Trebuchet MS" pitchFamily="34" charset="0"/>
              </a:rPr>
              <a:t>. </a:t>
            </a:r>
          </a:p>
          <a:p>
            <a:pPr algn="ctr"/>
            <a:endParaRPr lang="en-US" sz="1000" b="1" dirty="0" smtClean="0">
              <a:solidFill>
                <a:srgbClr val="00B0F0"/>
              </a:solidFill>
              <a:latin typeface="Trebuchet MS" pitchFamily="34" charset="0"/>
            </a:endParaRPr>
          </a:p>
          <a:p>
            <a:pPr algn="ctr"/>
            <a:r>
              <a:rPr lang="en-US" sz="3500" b="1" dirty="0" smtClean="0">
                <a:solidFill>
                  <a:srgbClr val="00B0F0"/>
                </a:solidFill>
                <a:latin typeface="Trebuchet MS" pitchFamily="34" charset="0"/>
              </a:rPr>
              <a:t>So, plants </a:t>
            </a:r>
            <a:r>
              <a:rPr lang="en-US" sz="3500" b="1" i="1" dirty="0" smtClean="0">
                <a:solidFill>
                  <a:srgbClr val="00B0F0"/>
                </a:solidFill>
                <a:latin typeface="Trebuchet MS" pitchFamily="34" charset="0"/>
              </a:rPr>
              <a:t>make</a:t>
            </a:r>
            <a:r>
              <a:rPr lang="en-US" sz="3500" b="1" dirty="0" smtClean="0">
                <a:solidFill>
                  <a:srgbClr val="00B0F0"/>
                </a:solidFill>
                <a:latin typeface="Trebuchet MS" pitchFamily="34" charset="0"/>
              </a:rPr>
              <a:t> food by using </a:t>
            </a:r>
            <a:r>
              <a:rPr lang="en-US" sz="3500" b="1" i="1" dirty="0" smtClean="0">
                <a:solidFill>
                  <a:srgbClr val="00B0F0"/>
                </a:solidFill>
                <a:latin typeface="Trebuchet MS" pitchFamily="34" charset="0"/>
              </a:rPr>
              <a:t>light</a:t>
            </a:r>
            <a:r>
              <a:rPr lang="en-US" sz="3500" b="1" dirty="0" smtClean="0">
                <a:solidFill>
                  <a:srgbClr val="00B0F0"/>
                </a:solidFill>
                <a:latin typeface="Trebuchet MS" pitchFamily="34" charset="0"/>
              </a:rPr>
              <a:t>. </a:t>
            </a:r>
            <a:endParaRPr lang="th-TH" sz="35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pic>
        <p:nvPicPr>
          <p:cNvPr id="9" name="Picture 4" descr="Decorative Su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42" y="0"/>
            <a:ext cx="2214558" cy="22145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rot="19826765">
            <a:off x="4217004" y="1781105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D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Freeform 9"/>
          <p:cNvSpPr/>
          <p:nvPr/>
        </p:nvSpPr>
        <p:spPr>
          <a:xfrm rot="19826765">
            <a:off x="4788507" y="2566921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D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Freeform 11"/>
          <p:cNvSpPr/>
          <p:nvPr/>
        </p:nvSpPr>
        <p:spPr>
          <a:xfrm rot="19826765">
            <a:off x="4359879" y="2209732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D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4" descr="Decorative Su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0911" y="-272718"/>
            <a:ext cx="2214558" cy="22145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0208" y="1137240"/>
            <a:ext cx="662782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00B0F0"/>
                </a:solidFill>
                <a:latin typeface="Trebuchet MS" pitchFamily="34" charset="0"/>
              </a:rPr>
              <a:t>Plants will die if the temperature is too low (if it’s too cold). </a:t>
            </a:r>
          </a:p>
          <a:p>
            <a:pPr algn="ctr"/>
            <a:endParaRPr lang="en-US" sz="3300" b="1" dirty="0" smtClean="0">
              <a:solidFill>
                <a:srgbClr val="00B0F0"/>
              </a:solidFill>
              <a:latin typeface="Trebuchet MS" pitchFamily="34" charset="0"/>
            </a:endParaRPr>
          </a:p>
          <a:p>
            <a:pPr algn="ctr"/>
            <a:r>
              <a:rPr lang="en-US" sz="3300" b="1" dirty="0" smtClean="0">
                <a:solidFill>
                  <a:srgbClr val="00B0F0"/>
                </a:solidFill>
                <a:latin typeface="Trebuchet MS" pitchFamily="34" charset="0"/>
              </a:rPr>
              <a:t>Think about what happens to plants and trees in the winter season.  </a:t>
            </a:r>
            <a:endParaRPr lang="th-TH" sz="330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2353" y="299973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Warmth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9698" name="Picture 2" descr="http://www.modusoptimus.com/blog/wp-content/uploads/2009/r20090119_1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19" y="4781755"/>
            <a:ext cx="2952328" cy="19662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42e1239ac4e8c27ac7f1c8068cdbb398dfc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423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Berlin Sans FB</vt:lpstr>
      <vt:lpstr>Calibri</vt:lpstr>
      <vt:lpstr>Calibri Light</vt:lpstr>
      <vt:lpstr>Cordia New</vt:lpstr>
      <vt:lpstr>Trebuchet MS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Activities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Straw/toothpick Squares</dc:title>
  <dc:creator>TWray</dc:creator>
  <cp:lastModifiedBy>Philippa Brackenridge</cp:lastModifiedBy>
  <cp:revision>194</cp:revision>
  <dcterms:created xsi:type="dcterms:W3CDTF">2011-02-25T13:32:37Z</dcterms:created>
  <dcterms:modified xsi:type="dcterms:W3CDTF">2020-04-28T22:09:16Z</dcterms:modified>
</cp:coreProperties>
</file>