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8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5C6F-79BB-4E44-A94F-E0EE5471166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F011-EA5D-416B-8615-2F7A19E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75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5C6F-79BB-4E44-A94F-E0EE5471166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F011-EA5D-416B-8615-2F7A19E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715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5C6F-79BB-4E44-A94F-E0EE5471166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F011-EA5D-416B-8615-2F7A19E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80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5C6F-79BB-4E44-A94F-E0EE5471166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F011-EA5D-416B-8615-2F7A19E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600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5C6F-79BB-4E44-A94F-E0EE5471166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F011-EA5D-416B-8615-2F7A19E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458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5C6F-79BB-4E44-A94F-E0EE5471166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F011-EA5D-416B-8615-2F7A19E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64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5C6F-79BB-4E44-A94F-E0EE5471166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F011-EA5D-416B-8615-2F7A19E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740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5C6F-79BB-4E44-A94F-E0EE5471166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F011-EA5D-416B-8615-2F7A19E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486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5C6F-79BB-4E44-A94F-E0EE5471166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F011-EA5D-416B-8615-2F7A19E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990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5C6F-79BB-4E44-A94F-E0EE5471166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F011-EA5D-416B-8615-2F7A19E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161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5C6F-79BB-4E44-A94F-E0EE5471166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F011-EA5D-416B-8615-2F7A19E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711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B5C6F-79BB-4E44-A94F-E0EE5471166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BF011-EA5D-416B-8615-2F7A19E94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128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685" y="223157"/>
            <a:ext cx="8207972" cy="6276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198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8672" y="141940"/>
            <a:ext cx="8830167" cy="6584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026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courtney.barnett</dc:creator>
  <cp:lastModifiedBy>courtney.barnett</cp:lastModifiedBy>
  <cp:revision>1</cp:revision>
  <dcterms:created xsi:type="dcterms:W3CDTF">2020-04-27T12:52:55Z</dcterms:created>
  <dcterms:modified xsi:type="dcterms:W3CDTF">2020-04-27T12:53:28Z</dcterms:modified>
</cp:coreProperties>
</file>