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1BA0-E946-497E-85C6-0DDA92235F3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4C-00B1-4677-B163-CB4EF9E09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35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1BA0-E946-497E-85C6-0DDA92235F3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4C-00B1-4677-B163-CB4EF9E09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71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1BA0-E946-497E-85C6-0DDA92235F3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4C-00B1-4677-B163-CB4EF9E09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04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1BA0-E946-497E-85C6-0DDA92235F3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4C-00B1-4677-B163-CB4EF9E09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5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1BA0-E946-497E-85C6-0DDA92235F3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4C-00B1-4677-B163-CB4EF9E09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1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1BA0-E946-497E-85C6-0DDA92235F3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4C-00B1-4677-B163-CB4EF9E09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1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1BA0-E946-497E-85C6-0DDA92235F3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4C-00B1-4677-B163-CB4EF9E09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55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1BA0-E946-497E-85C6-0DDA92235F3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4C-00B1-4677-B163-CB4EF9E09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50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1BA0-E946-497E-85C6-0DDA92235F3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4C-00B1-4677-B163-CB4EF9E09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38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1BA0-E946-497E-85C6-0DDA92235F3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4C-00B1-4677-B163-CB4EF9E09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9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1BA0-E946-497E-85C6-0DDA92235F3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74C-00B1-4677-B163-CB4EF9E09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69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81BA0-E946-497E-85C6-0DDA92235F3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E074C-00B1-4677-B163-CB4EF9E09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21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994" y="48986"/>
            <a:ext cx="8061899" cy="650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1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827" y="291026"/>
            <a:ext cx="8637815" cy="60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0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750" y="310242"/>
            <a:ext cx="8023393" cy="635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9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courtney.barnett</dc:creator>
  <cp:lastModifiedBy>courtney.barnett</cp:lastModifiedBy>
  <cp:revision>1</cp:revision>
  <dcterms:created xsi:type="dcterms:W3CDTF">2020-04-27T13:06:22Z</dcterms:created>
  <dcterms:modified xsi:type="dcterms:W3CDTF">2020-04-27T13:06:45Z</dcterms:modified>
</cp:coreProperties>
</file>