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39" d="100"/>
          <a:sy n="39" d="100"/>
        </p:scale>
        <p:origin x="8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8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3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016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280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50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FAFDFD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FAFDFD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926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537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057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619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17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5674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711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4831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779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23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56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78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72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6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6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7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1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7E385-2B50-4C39-A715-4E1B384DC91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5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436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5251" y="1859023"/>
            <a:ext cx="4730839" cy="3119907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 smtClean="0">
                <a:latin typeface="Calibri" panose="020F0502020204030204" pitchFamily="34" charset="0"/>
              </a:rPr>
              <a:t>Week 3</a:t>
            </a:r>
          </a:p>
          <a:p>
            <a:pPr algn="ctr"/>
            <a:r>
              <a:rPr lang="en-GB" sz="6600" dirty="0" smtClean="0">
                <a:latin typeface="Calibri" panose="020F0502020204030204" pitchFamily="34" charset="0"/>
              </a:rPr>
              <a:t>Tuesday</a:t>
            </a:r>
            <a:endParaRPr lang="en-GB" sz="66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Tales from the Caribbean - Scholastic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26653"/>
            <a:ext cx="4583850" cy="6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639" y="605307"/>
            <a:ext cx="6668632" cy="1094705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Calibri" panose="020F0502020204030204" pitchFamily="34" charset="0"/>
              </a:rPr>
              <a:t>Compère </a:t>
            </a:r>
            <a:r>
              <a:rPr lang="en-GB" sz="6000" b="1" dirty="0">
                <a:latin typeface="Calibri" panose="020F0502020204030204" pitchFamily="34" charset="0"/>
              </a:rPr>
              <a:t>Lapin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7459" y="2884867"/>
            <a:ext cx="6552722" cy="3593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Yesterday you thought about this rabbit in our Caribbean tale. </a:t>
            </a:r>
          </a:p>
          <a:p>
            <a:pPr marL="0" indent="0">
              <a:buNone/>
            </a:pPr>
            <a:endParaRPr lang="en-GB" sz="28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Today, you are going to write a character description for us. This can be handwritten or typed. </a:t>
            </a:r>
            <a:endParaRPr lang="en-GB" sz="28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723" y="103433"/>
            <a:ext cx="4473128" cy="647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9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6079" y="334852"/>
            <a:ext cx="9308800" cy="1094705"/>
          </a:xfrm>
        </p:spPr>
        <p:txBody>
          <a:bodyPr>
            <a:no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Remember these sentence types from when we read Millions?</a:t>
            </a:r>
            <a:br>
              <a:rPr lang="en-GB" sz="3600" dirty="0">
                <a:latin typeface="Calibri" panose="020F0502020204030204" pitchFamily="34" charset="0"/>
              </a:rPr>
            </a:b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</a:rPr>
              <a:t>How many can you include today?</a:t>
            </a:r>
            <a:b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GB" sz="3600" b="1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82603" y="2361576"/>
            <a:ext cx="7982276" cy="4202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2A </a:t>
            </a:r>
            <a:r>
              <a:rPr lang="en-GB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pairs sentence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more, the more sentence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bad dash Q sentence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Ad, same ad sentence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FF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3ed sentence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Qs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Dashes for parenthesis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Brackets for parenthesis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Commas for parenthesis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 colon to join two clauses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 colons in a descriptive list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 clause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dirty="0">
                <a:solidFill>
                  <a:srgbClr val="00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 play (similes, metaphors, personification or alliteration)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7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200" y="399245"/>
            <a:ext cx="9308800" cy="1094705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Compère Lapin: </a:t>
            </a:r>
            <a:br>
              <a:rPr lang="en-GB" sz="3600" dirty="0" smtClean="0">
                <a:latin typeface="Calibri" panose="020F0502020204030204" pitchFamily="34" charset="0"/>
              </a:rPr>
            </a:br>
            <a:r>
              <a:rPr lang="en-GB" sz="3600" dirty="0" smtClean="0">
                <a:latin typeface="Calibri" panose="020F0502020204030204" pitchFamily="34" charset="0"/>
              </a:rPr>
              <a:t>Example Description.</a:t>
            </a:r>
            <a:br>
              <a:rPr lang="en-GB" sz="3600" dirty="0" smtClean="0">
                <a:latin typeface="Calibri" panose="020F0502020204030204" pitchFamily="34" charset="0"/>
              </a:rPr>
            </a:b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Your target: two paragraphs</a:t>
            </a:r>
            <a:endParaRPr lang="en-GB" sz="36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1971" y="399245"/>
            <a:ext cx="2266682" cy="265406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2A </a:t>
            </a:r>
            <a:r>
              <a:rPr lang="en-GB" sz="105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</a:t>
            </a:r>
            <a:endParaRPr lang="en-GB" sz="105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pairs sentence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more, the more sentence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bad dash Q sentence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Ad, same ad sentence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FF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3ed sentence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Qs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Dashes for parenthesis</a:t>
            </a:r>
            <a:r>
              <a:rPr lang="en-GB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Brackets for parenthesis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Commas for parenthesis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 colon to join two clauses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 colons in a descriptive list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 clause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050" dirty="0">
                <a:solidFill>
                  <a:srgbClr val="00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 play (similes, metaphors, personification or alliteration)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3200" y="2550017"/>
            <a:ext cx="84614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The more the other animals got to know this </a:t>
            </a:r>
            <a:r>
              <a:rPr lang="en-GB" sz="240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mischevious</a:t>
            </a:r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rabbit, the more they began to dislike him. </a:t>
            </a:r>
            <a:r>
              <a:rPr lang="en-GB" sz="2400" dirty="0">
                <a:latin typeface="Calibri" panose="020F0502020204030204" pitchFamily="34" charset="0"/>
              </a:rPr>
              <a:t>Compère </a:t>
            </a:r>
            <a:r>
              <a:rPr lang="en-GB" sz="2400" dirty="0" smtClean="0">
                <a:latin typeface="Calibri" panose="020F0502020204030204" pitchFamily="34" charset="0"/>
              </a:rPr>
              <a:t>Lapin simply could not be trusted.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He was scheming, cheating and incredibly lazy – which one of these was his worst trait? </a:t>
            </a:r>
            <a:r>
              <a:rPr lang="en-GB" sz="2400" dirty="0" smtClean="0">
                <a:latin typeface="Calibri" panose="020F0502020204030204" pitchFamily="34" charset="0"/>
              </a:rPr>
              <a:t>The animals simply couldn’t decide. The forest, </a:t>
            </a:r>
            <a:r>
              <a:rPr lang="en-GB" sz="2400" i="1" dirty="0" smtClean="0">
                <a:latin typeface="Calibri" panose="020F0502020204030204" pitchFamily="34" charset="0"/>
              </a:rPr>
              <a:t>where most of the animals worked in synchronisation and unity, </a:t>
            </a:r>
            <a:r>
              <a:rPr lang="en-GB" sz="2400" dirty="0" smtClean="0">
                <a:latin typeface="Calibri" panose="020F0502020204030204" pitchFamily="34" charset="0"/>
              </a:rPr>
              <a:t>almost retreated into itself when </a:t>
            </a:r>
            <a:r>
              <a:rPr lang="en-GB" sz="2400" dirty="0">
                <a:latin typeface="Calibri" panose="020F0502020204030204" pitchFamily="34" charset="0"/>
              </a:rPr>
              <a:t>Compère </a:t>
            </a:r>
            <a:r>
              <a:rPr lang="en-GB" sz="2400" dirty="0" smtClean="0">
                <a:latin typeface="Calibri" panose="020F0502020204030204" pitchFamily="34" charset="0"/>
              </a:rPr>
              <a:t>Lapin appeared. </a:t>
            </a:r>
            <a:r>
              <a:rPr lang="en-GB" sz="2400" dirty="0" smtClean="0">
                <a:solidFill>
                  <a:srgbClr val="00FFFF"/>
                </a:solidFill>
                <a:latin typeface="Calibri" panose="020F0502020204030204" pitchFamily="34" charset="0"/>
              </a:rPr>
              <a:t>Trees would hide their faces behind their leaves</a:t>
            </a:r>
            <a:r>
              <a:rPr lang="en-GB" sz="2400" dirty="0" smtClean="0">
                <a:latin typeface="Calibri" panose="020F0502020204030204" pitchFamily="34" charset="0"/>
              </a:rPr>
              <a:t> as the rabbit would skip joyfully amongst </a:t>
            </a:r>
            <a:r>
              <a:rPr lang="en-GB" sz="2400" dirty="0" smtClean="0">
                <a:solidFill>
                  <a:srgbClr val="00FFFF"/>
                </a:solidFill>
                <a:latin typeface="Calibri" panose="020F0502020204030204" pitchFamily="34" charset="0"/>
              </a:rPr>
              <a:t>their legs. </a:t>
            </a:r>
            <a:endParaRPr lang="en-GB" sz="2400" dirty="0">
              <a:solidFill>
                <a:srgbClr val="00FFF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Explosion 2 6"/>
          <p:cNvSpPr/>
          <p:nvPr/>
        </p:nvSpPr>
        <p:spPr>
          <a:xfrm>
            <a:off x="-154548" y="4481848"/>
            <a:ext cx="3219719" cy="222804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Calibri" panose="020F0502020204030204" pitchFamily="34" charset="0"/>
              </a:rPr>
              <a:t>Don’t forget to email in your work!</a:t>
            </a:r>
            <a:endParaRPr lang="en-GB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19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Schoolbook</vt:lpstr>
      <vt:lpstr>Corbel</vt:lpstr>
      <vt:lpstr>Times New Roman</vt:lpstr>
      <vt:lpstr>Office Theme</vt:lpstr>
      <vt:lpstr>Feathered</vt:lpstr>
      <vt:lpstr>PowerPoint Presentation</vt:lpstr>
      <vt:lpstr>Compère Lapin </vt:lpstr>
      <vt:lpstr>Remember these sentence types from when we read Millions? How many can you include today? </vt:lpstr>
      <vt:lpstr>Compère Lapin:  Example Description. Your target: two paragraphs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Fowler</dc:creator>
  <cp:lastModifiedBy>Hannah Fowler</cp:lastModifiedBy>
  <cp:revision>1</cp:revision>
  <dcterms:created xsi:type="dcterms:W3CDTF">2020-05-01T14:10:26Z</dcterms:created>
  <dcterms:modified xsi:type="dcterms:W3CDTF">2020-05-01T14:10:41Z</dcterms:modified>
</cp:coreProperties>
</file>