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7" d="100"/>
          <a:sy n="67" d="100"/>
        </p:scale>
        <p:origin x="8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8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3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016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9023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2730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FAFDFD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FAFDFD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FAFDFD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1398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578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5664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6242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6511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585663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711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0160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88800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17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56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780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72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6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6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7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1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7E385-2B50-4C39-A715-4E1B384DC910}" type="datetimeFigureOut">
              <a:rPr lang="en-GB" smtClean="0"/>
              <a:t>04/05/2020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D43E2-49E6-4BF8-AC71-0D6C6DA21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5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8A510B-D3D3-454E-B00B-7BE098F91D0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04/05/2020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FADD49-2A4D-40D6-A82B-66BAEB571427}" type="slidenum"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rgbClr val="1E1217">
                    <a:lumMod val="75000"/>
                    <a:lumOff val="25000"/>
                  </a:srgbClr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4400" b="0" i="0" u="none" strike="noStrike" kern="1200" cap="none" spc="0" normalizeH="0" baseline="0" noProof="0">
              <a:ln>
                <a:noFill/>
              </a:ln>
              <a:solidFill>
                <a:srgbClr val="1E1217">
                  <a:lumMod val="75000"/>
                  <a:lumOff val="25000"/>
                </a:srgbClr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3166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45251" y="1859023"/>
            <a:ext cx="4730839" cy="3119907"/>
          </a:xfrm>
        </p:spPr>
        <p:txBody>
          <a:bodyPr>
            <a:normAutofit/>
          </a:bodyPr>
          <a:lstStyle/>
          <a:p>
            <a:pPr algn="ctr"/>
            <a:r>
              <a:rPr lang="en-GB" sz="6600" b="1" dirty="0" smtClean="0">
                <a:latin typeface="Calibri" panose="020F0502020204030204" pitchFamily="34" charset="0"/>
              </a:rPr>
              <a:t>Week 3</a:t>
            </a:r>
          </a:p>
          <a:p>
            <a:pPr algn="ctr"/>
            <a:r>
              <a:rPr lang="en-GB" sz="6600" dirty="0" smtClean="0">
                <a:latin typeface="Calibri" panose="020F0502020204030204" pitchFamily="34" charset="0"/>
              </a:rPr>
              <a:t>Wedne</a:t>
            </a:r>
            <a:r>
              <a:rPr lang="en-GB" sz="6600" dirty="0" smtClean="0">
                <a:latin typeface="Calibri" panose="020F0502020204030204" pitchFamily="34" charset="0"/>
              </a:rPr>
              <a:t>sday</a:t>
            </a:r>
            <a:endParaRPr lang="en-GB" sz="6600" dirty="0">
              <a:latin typeface="Calibri" panose="020F0502020204030204" pitchFamily="34" charset="0"/>
            </a:endParaRPr>
          </a:p>
        </p:txBody>
      </p:sp>
      <p:pic>
        <p:nvPicPr>
          <p:cNvPr id="1026" name="Picture 2" descr="Tales from the Caribbean - Scholastic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226653"/>
            <a:ext cx="4583850" cy="638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93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6" y="916075"/>
            <a:ext cx="8897565" cy="1560716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Compère Lapin Looks for Wisdom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74006"/>
            <a:ext cx="8770571" cy="42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Listen to Mrs Poole read you another Caribbean tale – it is still based on a folk tale from St Lucia and Dominica. </a:t>
            </a: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The link is at the bottom of today’s post (you will need your usual password). 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We have also attached a pdf copy of the chapter if you would like to read along or read it again. </a:t>
            </a:r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87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6" y="916075"/>
            <a:ext cx="8897565" cy="1560716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Today’s Task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025" y="2333828"/>
            <a:ext cx="7750457" cy="42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Write a summary of this story – typed or handwritten is fine. 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Retell the story in 50 words.</a:t>
            </a: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Not 49.</a:t>
            </a: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Not 51. </a:t>
            </a:r>
          </a:p>
          <a:p>
            <a:pPr mar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Exactly 50! </a:t>
            </a:r>
          </a:p>
          <a:p>
            <a:pPr mar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</p:txBody>
      </p:sp>
      <p:pic>
        <p:nvPicPr>
          <p:cNvPr id="2050" name="Picture 2" descr="File:Hungary road sign C-033-50.svg - Wikipedi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899" y="3894544"/>
            <a:ext cx="2627583" cy="263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2 4"/>
          <p:cNvSpPr/>
          <p:nvPr/>
        </p:nvSpPr>
        <p:spPr>
          <a:xfrm>
            <a:off x="476517" y="3078051"/>
            <a:ext cx="3219719" cy="222804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Calibri" panose="020F0502020204030204" pitchFamily="34" charset="0"/>
              </a:rPr>
              <a:t>Don’t forget to email in your work!</a:t>
            </a:r>
            <a:endParaRPr lang="en-GB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70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6858" y="1019106"/>
            <a:ext cx="8897565" cy="1560716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Today’s Task Example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3814" y="2374006"/>
            <a:ext cx="7750457" cy="42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 smtClean="0">
                <a:latin typeface="Calibri" panose="020F0502020204030204" pitchFamily="34" charset="0"/>
              </a:rPr>
              <a:t>On the next slide, there is an example of a 50 word summary if you would like to have a very quick sneak peak. </a:t>
            </a:r>
          </a:p>
          <a:p>
            <a:pPr marL="0" indent="0">
              <a:buNone/>
            </a:pPr>
            <a:r>
              <a:rPr lang="en-GB" sz="3200" dirty="0" smtClean="0">
                <a:latin typeface="Calibri" panose="020F0502020204030204" pitchFamily="34" charset="0"/>
              </a:rPr>
              <a:t>Try not to though as we’ve done this lots in class. </a:t>
            </a:r>
          </a:p>
          <a:p>
            <a:pPr marL="0" indent="0">
              <a:buNone/>
            </a:pPr>
            <a:r>
              <a:rPr lang="en-GB" sz="3200" dirty="0" smtClean="0">
                <a:latin typeface="Calibri" panose="020F0502020204030204" pitchFamily="34" charset="0"/>
              </a:rPr>
              <a:t>It’s there for you if you’re stuck </a:t>
            </a:r>
            <a:r>
              <a:rPr lang="en-GB" sz="3200" dirty="0" smtClean="0">
                <a:latin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GB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30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6" y="916075"/>
            <a:ext cx="8897565" cy="1560716"/>
          </a:xfrm>
        </p:spPr>
        <p:txBody>
          <a:bodyPr/>
          <a:lstStyle/>
          <a:p>
            <a:r>
              <a:rPr lang="en-GB" b="1" dirty="0" smtClean="0">
                <a:latin typeface="Calibri" panose="020F0502020204030204" pitchFamily="34" charset="0"/>
              </a:rPr>
              <a:t>Mrs Poole’s Summary</a:t>
            </a:r>
            <a:endParaRPr lang="en-GB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74006"/>
            <a:ext cx="8770571" cy="4232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b="1" dirty="0" smtClean="0">
                <a:latin typeface="Boring Boring" pitchFamily="2" charset="0"/>
              </a:rPr>
              <a:t>Compère Lapin wanted wisdom from God so God set him three impossible tasks. He had to collect scales from the biggest fish, milk from a wild cow and teeth from a crocodile. Using his tricks, the rabbit succeeded. Because he realised he already had wisdom, God didn’t give him anymore. </a:t>
            </a:r>
            <a:endParaRPr lang="en-GB" sz="3200" dirty="0">
              <a:latin typeface="Boring Bor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50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Boring Boring</vt:lpstr>
      <vt:lpstr>Calibri</vt:lpstr>
      <vt:lpstr>Calibri Light</vt:lpstr>
      <vt:lpstr>Century Schoolbook</vt:lpstr>
      <vt:lpstr>Corbel</vt:lpstr>
      <vt:lpstr>Wingdings</vt:lpstr>
      <vt:lpstr>Office Theme</vt:lpstr>
      <vt:lpstr>Feathered</vt:lpstr>
      <vt:lpstr>PowerPoint Presentation</vt:lpstr>
      <vt:lpstr>Compère Lapin Looks for Wisdom</vt:lpstr>
      <vt:lpstr>Today’s Task</vt:lpstr>
      <vt:lpstr>Today’s Task Example</vt:lpstr>
      <vt:lpstr>Mrs Poole’s Summary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Fowler</dc:creator>
  <cp:lastModifiedBy>hannah.thomas</cp:lastModifiedBy>
  <cp:revision>4</cp:revision>
  <dcterms:created xsi:type="dcterms:W3CDTF">2020-05-01T14:10:26Z</dcterms:created>
  <dcterms:modified xsi:type="dcterms:W3CDTF">2020-05-04T12:15:28Z</dcterms:modified>
</cp:coreProperties>
</file>