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8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68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6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6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3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8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62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38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64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69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68DE-47B1-4028-A8C0-AEF775554B98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BA40-08E6-4345-B44B-28FC3FE36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75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bitesize/clips/zb4rkq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bitesize/articles/zqbcxf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bitesize/clips/znvfb9q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Science – Life Cycle of a Plant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992" y="231357"/>
            <a:ext cx="8661734" cy="640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871" y="291764"/>
            <a:ext cx="9018169" cy="61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6" y="395037"/>
            <a:ext cx="9064291" cy="602460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00083" y="1102713"/>
            <a:ext cx="6897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>
                <a:solidFill>
                  <a:srgbClr val="0000FF"/>
                </a:solidFill>
                <a:latin typeface="Arial" panose="020B0604020202020204" pitchFamily="34" charset="0"/>
                <a:hlinkClick r:id="rId3"/>
              </a:rPr>
              <a:t>https://www.bbc.com/bitesize/clips/zb4rkqt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186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513" y="337886"/>
            <a:ext cx="10038098" cy="62582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03343" y="860589"/>
            <a:ext cx="6275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u="sng" dirty="0">
                <a:solidFill>
                  <a:srgbClr val="0000FF"/>
                </a:solidFill>
                <a:latin typeface="Arial" panose="020B0604020202020204" pitchFamily="34" charset="0"/>
                <a:hlinkClick r:id="rId3"/>
              </a:rPr>
              <a:t>https://www.bbc.com/bitesize/articles/zqbcxfr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34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618" y="248401"/>
            <a:ext cx="8613270" cy="61541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43763" y="5957888"/>
            <a:ext cx="2143125" cy="3714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779419" y="448426"/>
            <a:ext cx="52149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222222"/>
                </a:solidFill>
                <a:latin typeface="arial" panose="020B0604020202020204" pitchFamily="34" charset="0"/>
              </a:rPr>
              <a:t>When the pollen reaches another flower, it travels to the ovary where it fertilises the egg cells to make seeds. This process is called </a:t>
            </a:r>
            <a:r>
              <a:rPr lang="en-GB" sz="3200" b="1" dirty="0">
                <a:solidFill>
                  <a:srgbClr val="222222"/>
                </a:solidFill>
                <a:latin typeface="arial" panose="020B0604020202020204" pitchFamily="34" charset="0"/>
              </a:rPr>
              <a:t>fertilisation</a:t>
            </a:r>
            <a:r>
              <a:rPr lang="en-GB" sz="32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6283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08" y="351923"/>
            <a:ext cx="8627394" cy="61808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68518" y="789891"/>
            <a:ext cx="6977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>
                <a:solidFill>
                  <a:srgbClr val="0000FF"/>
                </a:solidFill>
                <a:latin typeface="Arial" panose="020B0604020202020204" pitchFamily="34" charset="0"/>
                <a:hlinkClick r:id="rId3"/>
              </a:rPr>
              <a:t>https://www.bbc.com/bitesize/clips/znvfb9q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2169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Office Theme</vt:lpstr>
      <vt:lpstr>Science – Life Cycle of a Plant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– Life Cycle of a Plant</dc:title>
  <dc:creator>hannah.thomas</dc:creator>
  <cp:lastModifiedBy>hannah.thomas</cp:lastModifiedBy>
  <cp:revision>2</cp:revision>
  <dcterms:created xsi:type="dcterms:W3CDTF">2020-03-31T14:40:16Z</dcterms:created>
  <dcterms:modified xsi:type="dcterms:W3CDTF">2020-05-04T09:59:16Z</dcterms:modified>
</cp:coreProperties>
</file>