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31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528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403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92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1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12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636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90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876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8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4F2F5-F710-4F39-8BAD-BEDB9601BCCA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63E89-F8FE-45C5-BC35-023F5519E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9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606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3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966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65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159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82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70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204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1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56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54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3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75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ths Flipchart  - Tuesday_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292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miriam.hearn</dc:creator>
  <cp:lastModifiedBy>miriam.hearn</cp:lastModifiedBy>
  <cp:revision>1</cp:revision>
  <dcterms:created xsi:type="dcterms:W3CDTF">2020-05-01T19:01:19Z</dcterms:created>
  <dcterms:modified xsi:type="dcterms:W3CDTF">2020-05-01T19:02:03Z</dcterms:modified>
</cp:coreProperties>
</file>