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6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132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5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51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91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75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12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9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19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27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83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F0FED-CA8D-4AEE-9F59-9B303BAFEE00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B4A34-5BFF-4B7F-A25A-501659AB0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6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_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5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_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37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_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74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_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47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Rushton</dc:creator>
  <cp:lastModifiedBy>Heather Rushton</cp:lastModifiedBy>
  <cp:revision>1</cp:revision>
  <dcterms:created xsi:type="dcterms:W3CDTF">2020-04-21T16:20:25Z</dcterms:created>
  <dcterms:modified xsi:type="dcterms:W3CDTF">2020-04-21T16:21:14Z</dcterms:modified>
</cp:coreProperties>
</file>